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embeddedFontLst>
    <p:embeddedFont>
      <p:font typeface="Helvetica Neue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75739-5619-49F8-9EC4-797EDA858FC3}">
  <a:tblStyle styleId="{30C75739-5619-49F8-9EC4-797EDA858F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2794ED-4276-48C9-A8E6-2B4A00D3EA2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84808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b2ae8a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b2ae8a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512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476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87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91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734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37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30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187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3f7433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3f7433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08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130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63f7433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63f74338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3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93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63f7433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63f7433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9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63f74338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63f74338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95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63f74338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63f74338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37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3f7433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3f7433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397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63f74338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63f74338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6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63f74338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63f74338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54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63f74338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63f74338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161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a3db22f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a3db22f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94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2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473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725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49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1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1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61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696" y="168661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en-US" sz="48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Analysis</a:t>
            </a:r>
            <a:r>
              <a:rPr lang="en-US" sz="48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800" b="1">
                <a:solidFill>
                  <a:srgbClr val="FFD9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US" sz="48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4800" b="1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</a:t>
            </a:r>
            <a:r>
              <a:rPr lang="en-US" sz="48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en-US" sz="48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Market</a:t>
            </a:r>
            <a:endParaRPr sz="48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688" y="44235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Balaji Chandrasekaran, Edward Kim, Kevin Kung, Aravind Krishnamoorthy, &amp; Kevin Young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00" y="-12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875" y="1136140"/>
            <a:ext cx="1537725" cy="15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 descr="data:image/png;base64,iVBORw0KGgoAAAANSUhEUgAAA3MAAAMxCAYAAABB2eodAAAABHNCSVQICAgIfAhkiAAAAAlwSFlz%0AAAALEgAACxIB0t1+/AAAIABJREFUeJzs3Xm4XfO9P/D3kaFSCXojuTWGEqnxxlB+ihpyjaFCKUFC%0AYmhREdRQ3EsbUnNpNAjaqiExPjX3Iq6aw6Wh5pSEEiQqaSZ1TpL9+8OTU5FzThI9Zyff4/V6nv08%0A++y19vp81jo7O/t9vt+9Vk2lUqkEAACAoiyzpBsAAABg8QlzAAAABRLmAAAACiTMAQAAFEiYAwAA%0AKJAwBwAAUCBhDmAJ6NGjx3y3jTfeOL17986oUaPmW+/UU09Njx49cssttyzytseNG5cHH3xwkXuY%0APXt2gz9/UVOmTMnIkSPrfx42bFh69OiRX/ziF//SdpvDnXfeme222y4bbbRRfvSjHy2wfF6v827r%0ArbdeNttssxx22GF56623FqnGO++8kx49euQ73/lOo+uMGTMmPXr0SN++fRe6vfPOOy89evRIz549%0AM2PGjEXqoRr+7//+L4ccckg222yzbLLJJvnud7+b66+/PnPmzKlfZ8cdd0yPHj0W+dgBsHiEOYAl%0AaMcdd8wOO+yQ9ddfP+PHj8+ZZ56Z4cOH1y9ff/3106tXr6y66qqLtL277747ffr0yZ///OeFrtur%0AV6/06tUryyzTfP8VvPnmm9l1111z55131j/2jW98I7169co666zTbHW+qHPOOSfvv/9+1l133XTv%0A3r3R9dZcc8306tUr3/72t9OuXbs89thjOeKII+YLKo3p0KFDevXqlW233fZf7nfu3Lm5++67kyQf%0Af/xx7rvvvn95m83h1VdfzYABA/LUU0/lG9/4Rnr27JkJEyZkyJAhGTZs2JJuD+BLo+2SbgDgy2zY%0AsGFp2/bTt+IxY8ZkwIABGT58ePbbb7906dIl/fv3T//+/Rd5e+PHj1/kkbXPhsbmMnny5EydOnW+%0Ax3r37p3evXs3e63FNXfu3Prebrrppvrj3pBdd901xx9/fJJk0qRJ2XXXXfPWW2/l2WefzRZbbNFk%0Anc6dOzfbsX3iiScyadKktG/fPrW1tbn99tuz3377Ncu2/xV33HFHamtrc/TRR+e4445Lkjz77LM5%0A8MADM3LkyAwePHgJdwjw5WBkDmApseWWW2bLLbdMXV1dHn744SQLTrN866238sMf/jBbbrllevbs%0Amb333jsPPfRQkuT222/PZZddliS54oorsuOOOyZJ+vXrlx49emTEiBHZeuuts/POO6e2trbRaZX3%0A339/dtxxx/Ts2TPHH398pk2blqTh6YO33357evTokR//+Md555136oPnc889lx49euSdd95pcJrl%0A66+/niOPPDKbbbZZNttsswwaNCjvvvtu/fJ5PT/66KM56KCDstFGG6VPnz558cUXGz1+c+fOzYgR%0AI7LTTjtlww03zC677FI/bfWdd97JeuutV7/uBhtskNtvv32Rfi9du3atH1WcNGlSkuT5559P3759%0As8kmm2STTTbJAQccUN9bQ8dp3LhxOfDAA7PRRhvle9/7Xl5//fVFqn3HHXckSY444oi0a9cuzz33%0A3AJTFufVuueee7Ljjjtmk002ycknn5xZs2Yl+eeUzhNPPDEXX3xxtthii2y11VYZMWJE/Tb+9re/%0A5cQTT8zWW2+djTfeOLvttltuvfXWRvuaF4QfeeSRPP/880mSzTbbLCNHjsyvfvWrzJ07d771X3rp%0Apey9997ZaKONcsghh+SDDz6oX/bHP/4xffr0yX/8x39k0003zWGHHZa//vWv8/U+aNCgHHbYYdl0%0A001zww031B+bXXbZJRtuuGH22GOPRZpaDNDaCHMAS5EePXokSd54440Gl5944on53//933Tr1i09%0Ae/bM66+/nkGDBmXChAlZeeWVs9ZaayX5dJrg1ltvPd9zL7300qyzzjrp2bNn2rdv32gPp556alZb%0AbbV85Stfyb333puf/vSni9R7hw4dsummmyZJVlxxxfTq1SsdOnRYYL133nknffv2zR//+Md069Yt%0AK6+8cv7nf/4nBx54YKZMmTLfuscff3zmzJmTjh075pVXXsnZZ5/daP2hQ4fmoosuytSpU7PZZptl%0A0qRJOfPMMzNixIh06NChPtwmn04xXXnllRdpv95+++2MGzcuSfL1r389s2bNypFHHpmxY8fmm9/8%0AZrp165Y//elP+clPftLg8+vq6nL00Ufn2WefTdeuXbPMMstk6NChC607c+bM+oDyve99r/732VAI%0AnTJlSk499dSsuuqqad++fe644478/Oc/n2+d0aNHZ+TIkenRo0emT5+eiy66KHfddVeS5Gc/+1nu%0AvvvudO7cOd/61rfy3nvv5fTTT8+YMWMa7K13795p165dXnzxxXz/+9/Ptttum9NOOy1z5szJ5ptv%0AvsDU3dNPPz2dOnXKsssum6eeeiq//OUvkyTvvvtujjnmmPzlL3/JxhtvnK5du+axxx7LOeecM9/z%0A77///kyYMCFrrrlmNtlkkzz++OM5+eST8+GHH2aLLbbIpEmTcuyxxzbaL0BrJcwBLEWWXXbZJGn0%0ARBd//etf89WvfjXnnntufvvb3+bSSy/N2WefneWWWy5bbbVV/XTGXXfdNUOGDJnvuX379s21116b%0A888/v8kezj777Pzud7/Lrbfemnbt2uWee+5ZIGQ1pHPnzvXT677xjW9k+PDh6dy58wLrjRgxIjNm%0AzEi/fv1y++2356677souu+yS999/P9dff/186+6+++4ZNWpUrrnmmiSfjvA05IMPPsgNN9yQr371%0Aq7njjjty7bXX5oYbbkibNm0yfPjwdOjQYb7vcg0fPjxbbbVVo/vyhz/8IUcffXQOPfTQ7L333pk1%0Aa1Z69OiRTTbZJLW1tRk0aFCGDh2akSNH5tZbb80KK6zQ6Ek+Hnvssbz99ttZe+21c++99+aWW27J%0APvvs0/TBTPLAAw9k1qxZ2XDDDbPqqqtm1113TfLpSVw+P/JVW1ubn/70p7nuuuty8803p127drnt%0Attsyffr0+nVmz56dm2++Odddd119KP7Nb36TJPUjYWeddVauueaaXHnllTn77LOzyiqrNNjbN7/5%0AzYwYMSLrrrtukk9HLG+77bYcfPDBOe+88xZY//jjj8/vfve7XHjhhUmSsWPHJkmWWWaZ/PjHP86l%0Al16a6667rv7EOZ8/lm3atMlNN92U22+/Peuvv36uuOKKJMlvf/vb/PrXv86NN96YuXPn1u8PwJeF%0AMAewFPnHP/6R5J+h7vMOOeSQzJo1K7vttlt69eqVRx55JGussUa6dOmy0G3PGzVbmB122CFJsvrq%0Aq2edddZJpVKp/7D/eZVKZZG2+Vl/+tOfkiR77bVXkqSmpibf/e53k/zzQ/4886Yqrr322kk+DS0N%0AGTt2bObOnZstttiiPoCsv/766d69ez7++ONFntY4z4QJEzJ69Og8/fTTad++fXbbbbdcffXVadOm%0ATVZcccXstNNO+fvf/55jjjkm2267bf7+97/nk08+aXBb84LJNttsk6985StJ/nmMm/L73/8+SbLz%0Azjsn+XQ0sV27dpk4cWKeeuqpBdb/z//8zyRJt27d0r1798yZM2e+ULT22mvXj9zOW3f8+PFJkv79%0A+6empiZ9+/bNNttsk9tuuy1du3bN6quv3mh/3/72t3PXXXfl3nvvzSmnnJJNNtkkSfLrX/96gZHl%0ALbfcMknqt/fxxx8nSVZeeeXsuOOOGTduXI444oj6vj5/LLt165aVVlqp/ud5v8999903PXr0qP8j%0AxgsvvNBovwCtkTAHsBT5y1/+kuSf4eXzjj766Nx666054ogj0rlz59x6663p27dv/XS5pnTq1GmR%0Aevjsd+jmTZdr165d/WOfHRVqLFw1paamZpGXzZum2aZNmya3ubAzcjZVsyE//OEP89prr+Xll1/O%0Ak08+mUsuuSRdu3ZN8ukoVu/evXP55ZdnvfXWyy9/+cv8+7//+0Jrf/a4LazfDz74oH7K4MUXX5we%0APXrkW9/6Vurq6pI0PNWyoRPffLZOU8v79OmTe+65J8cee2zWXHPN3HfffTnyyCPrR8A+b+jQoTns%0AsMPyzjvvZO21187AgQMzatSo+kD32muvzbf+vD9OfP73OHbs2PTu3Ts33XRTttxyy/z6179usN7n%0AX7vz9mWHHXaoPytrr169svnmmzf4fIDWSpgDWEq89NJLeeqpp9KuXbv6EYrP+uijj3LWWWfld7/7%0AXQYPHpybb765/vtsjz76aJJ/BoeGRswWFojmuffee5N8+n2mcePGpW3btll99dXrg9Xf//73+pNr%0AvPLKK/M9d144aGrEboMNNkjyz5N7VCqV+ksZ9OzZc751FzWErb/++qmpqcnTTz+diRMnJklefvnl%0AjBs3Ll/96lfrpwM2h/vvvz/Tpk3LLrvskh/96EdZZZVVmpyGOi+YP/744/UjUg888ECTNe64447M%0AnTs3nTp1Svfu3etv3bp1S5I8+OCDC0zFbej3tsYaa9Qvf/PNN/Pqq68mSf0Jdr7xjW+ktrY255xz%0ATi666KIMGDAg119/fa688sok/3xdfd7EiRPz2GOP5aqrrqr/Xc+cOTN/+9vfkqTJcPtZd955Z2pr%0Aa9O3b98cfvjhja73+fA774Q0887+OmjQoKy66qpLxVlTAarJpQkAlqBjjz02NTU1mT59ep599tnM%0AmTMngwYNanDa5Ne+9rWMHTs2r7zySv785z9ntdVWq5+WOO90+f/2b/+WJLnlllvy6quvznfGwkWx%0A7LLL5rzzzsu9996bN998M7W1tdl///3TsWPHdOzYMV//+tfz/vvvp3///vn617+eJ554Yr7nz6v/%0A4osvpn///vnZz362QI3DDz889913X6677ro899xzqa2tzbhx47LKKqvk4IMPXqx+51l11VWz9957%0A5/bbb0+fPn2y3nrr5YUXXsicOXNy7LHHpkOHDv/yxdA/WytJbrvttrz99tt55ZVX6kcoZ86cucD6%0A3/72t9OjR4+89tpr6d27dzp37lw/AtuYeeH2xBNPnO/C4nV1ddl+++3z4Ycf5r777pvvMgXnnntu%0A/ud//ifjxo1LXV1dDjjggHTs2LF+eU1NTQ466KBssMEG9VNdBwwYkPbt2+fdd9/N6NGjs8cee2Sd%0Addap/25iY5dhOOaYY/LHP/4xo0aNypgxY7Lqqqvm5ZdfzkcffZRNN910kaf0zjuWw4cPz1NPPVXf%0AV0PH8bMOOeSQjB07NkceeWR69uyZl19+OdOmTVvk6zECtBZG5gCWoIceeiijR4/O888/n+7du+fs%0As8/OMccc0+C6NTU1ueqqq9KnT5/MmDEjzzzzTLp06ZLTTjst++67b5JPT3yyxRZbZObMmXn77bcX%0A+zttnTt3zsUXX5wPPvggH3/8cfbaa6+ccsop9cvPP//8rLXWWnn99dfzj3/8Y4EzXa699trZb7/9%0A0q5du7zxxhv13wH8/DojR47Md77znUyYMCHvvfdedtlll9x4441ZccUVF6vfzxoyZEiOP/74rLDC%0ACnn22Wfz7//+7xkyZEgGDhz4hbfZkF122SWHHnpo/Rk2/9//+3/1I6mf/85f8umo0q9+9atsueWW%0AmTx5cubOnZuLL7640e3PG1Fcdtlls8cee8y3rF27dvW/689Ptbz44ovz7rvv5pNPPsnee++dU089%0Adb7l//Ef/5EBAwbklVdeSadOnfLjH/84u+++e5LkggsuSL9+/TJ37tw89dRT+epXv5qjjz46Rx99%0AdIM9rrfeernhhhuy/fbbZ8aMGRkzZkw6dOiQfv365corr1zkEdWDDz443/3ud9OmTZu8+uqr2XPP%0APbPJJptk6tSpmTBhQqPP23333fOzn/0sK6+8cp599tl06tQpJ510Ug499NBFqgvQWtRUvsi31wGA%0ApcK8y1m89NJLDV4IfcyYMenfv3823XTT+rNFAtA6GJkDAAAokDAHAABQINMsAQAACmRkDgAAoEBL%0A9aUJJk+evtjP+drXvpopU2a1QDfVrVGtOvZl6atRrTqtpUa16rSWGtWqY1+WvhrVqtNaalSrTmup%0AUa069mXpq1GtOq2lxhep06VLp0aXtbqRubZtF+2iuEt7jWrVsS9LX41q1WktNapVp7XUqFYd+7L0%0A1ahWndZSo1p1WkuNatWxL0tfjWrVaS01mrtOqwtzAAAAXwbCHAAAQIGEOQAAgAIJcwAAAAUS5gAA%0AAArUIpcmqKury2mnnZZ33303tbW1Oeqoo7LyyivnBz/4QdZcc80kSd++fbP77ru3RHkAAIBWr0XC%0A3J133pkVV1wxF1xwQaZOnZo+ffrkmGOOyYABAzJw4MCWKAkAAPClUlOpVCrNvdGZM2emUqmkY8eO%0AmTJlSvbdd99ss802GT9+fObMmZNu3brltNNOS8eOHZvczuzZc6p2vQcAAICStEiYm2fGjBk56qij%0A8v3vfz+1tbXp0aNHNtxww1x++eWZNm1aTjnllCafP3ny9MWu2aVLpy/0vKWtRrXq2Jelr0a16rSW%0AGtWq01pqVKuOfVn6alSrTmupUa06raVGterYl6WvRrXqtJYaX6ROly6dGl3WYidAee+999K/f//s%0Atdde2XPPPbPTTjtlww03TJLstNNOefnll1uqNAAAQKvXImHuww8/zMCBA3PSSSdl3333TZIcdthh%0AeeGFF5IkTz75ZDbYYIOWKA0AAPCl0CInQLniiisybdq0DB8+PMOHD0+SnHrqqRk6dGjatWuXlVZa%0AKUOGDGmJ0gAAAF8KLRLmzjjjjJxxxhkLPD5q1KiWKAcAAPCl46LhAAAABRLmAAAACiTMAQAAFEiY%0AAwAAKJAwBwAAUCBhDgAAoEDCHAAAQIGEOQAAgAIJcwAAAAUS5gAAAAokzAEAABSo7ZJuAGBp0qVr%0Ap8aXZcFlkydNb8l2AAAaZWQOAACgQMIcAABAgYQ5AACAAglzAAAABRLmAAAACiTMAQAAFEiYAwAA%0AKJAwBwAAUCBhDgAAoEDCHAAAQIGEOQAAgAIJcwAAAAUS5gAAAAokzAEAABRImAMAACiQMAcAAFAg%0AYQ4AAKBAwhwAAECBhDkAAIACCXMAAAAFEuYAAAAKJMwBAAAUSJgDAAAokDAHAABQIGEOAACgQMIc%0AAABAgYQ5AACAAglzAAAABRLmAAAACiTMAQAAFEiYAwAAKJAwBwAAUCBhDgAAoEDCHAAAQIGEOQAA%0AgAIJcwAAAAUS5gAAAAokzAEAABRImAMAACiQMAcAAFAgYQ4AAKBAwhwAAECBhDkAAIACCXMAAAAF%0AEuYAAAAKJMwBAAAUSJgDAAAokDAHAABQIGEOAACgQMIcAABAgYQ5AACAAglzAAAABRLmAAAACiTM%0AAQAAFEiYAwAAKJAwBwAAUCBhDgAAoEDCHAAAQIGEOQAAgAIJcwAAAAUS5gAAAAokzAEAABRImAMA%0AACiQMAcAAFAgYQ4AAKBAwhwAAECBhDkAAIACCXMAAAAFEuYAAAAKJMwBAAAUSJgDAAAokDAHAABQ%0AIGEOAACgQMIcAABAgYQ5AACAAglzAAAABRLmAAAACiTMAQAAFEiYAwAAKJAwBwAAUCBhDgAAoEDC%0AHAAAQIGEOQAAgAIJcwAAAAUS5gAAAAokzAEAABRImAMAAChQ25bYaF1dXU477bS8++67qa2tzVFH%0AHZV11lknp556ampqatK9e/eceeaZWWYZWRIAAOCLaJEwd+edd2bFFVfMBRdckKlTp6ZPnz755je/%0AmcGDB2fLLbfMf//3f2f06NHZaaedWqI8AABAq1dTqVQqzb3RmTNnplKppGPHjpkyZUr23Xff1NbW%0A5pFHHklNTU0efPDBPP744znzzDOb3M7s2XPStm2b5m4PoHE1i7l+s7+DAgAsmhYZmVtuueWSJDNm%0AzMigQYMyePDgnHfeeampqalfPn369IVuZ8qUWYtdu0uXTpk8eeHb/ldUo0a16tiXpa9Gteq0lhrN%0AXadLOi3W+s25fyUeryVZo1p1WkuNatVpLTWqVae11KhWHfuy9NWoVp3WUuOL1OnSpfHPJi32pbX3%0A3nsv/fv3z1577ZU999xzvu/HzZw5M8svv3xLlQYAAGj1WiTMffjhhxk4cGBOOumk7LvvvkmS9ddf%0AP2PGjEmSPPLII9l8881bojQAAMCXQouEuSuuuCLTpk3L8OHD069fv/Tr1y+DBw/OsGHDsv/++6eu%0Ari677LJLS5QGAAD4UmiR78ydccYZOeOMMxZ4/Prrr2+JcgAAAF86LvQGAABQIGEOAACgQMIcAABA%0AgYQ5AACAAglzAAAABRLmAAAACiTMAQAAFEiYAwAAKJAwBwAAUCBhDgAAoEDCHAAAQIGEOQAAgAIJ%0AcwAAAAUS5gAAAAokzAEAABRImAMAACiQMAcAAFAgYQ4AAKBAwhwAAECBhDkAAIACCXMAAAAFEuYA%0AAAAKJMwBAAAUSJgDAAAokDAHAABQIGEOAACgQMIcAABAgYQ5AACAAglzAAAABRLmAAAACiTMAQAA%0AFEiYAwAAKJAwBwAAUCBhDgAAoEDCHAAAQIGEOQAAgAIJcwAAAAUS5gAAAAokzAEAABRImAMAACiQ%0AMAcAAFAgYQ4AAKBAwhwAAECBhDkAAIACCXMAAAAFEuYAAAAKJMwBAAAUSJgDAAAokDAHAABQIGEO%0AAACgQMIcAABAgYQ5AACAAglzAAAABRLmAAAACiTMAQAAFEiYAwAAKJAwBwAAUCBhDgAAoEDCHAAA%0AQIGEOQAAgAIJcwAAAAUS5gAAAAokzAEAABRImAMAACiQMAcAAFAgYQ4AAKBAwhwAAECBhDkAAIAC%0ACXMAAAAFEuYAAAAKJMwBAAAUSJgDAAAokDAHAABQIGEOAACgQMIcAABAgYQ5AACAAglzAAAABRLm%0AAAAACiTMAQAAFEiYAwAAKJAwBwAAUCBhDgAAoEDCHAAAQIGEOQAAgAIJcwAAAAUS5gAAAAokzAEA%0AABRImAMAACiQMAcAAFAgYQ4AAKBAwhwAAECBhDkAAIACCXMAAAAFEuYAAAAKJMwBAAAUSJgDAAAo%0AkDAHAABQIGEOAACgQC0a5p5//vn069cvSfLyyy9n2223Tb9+/dKvX7/ce++9LVkaAACgVWvbUhu+%0A6qqrcuedd6ZDhw5JkpdeeikDBgzIwIEDW6okAADAl0aLjcytscYaGTZsWP3PL774Yh5++OEcdNBB%0AOe200zJjxoyWKg0AANDq1VQqlUpLbfydd97JCSeckJtvvjm33XZbevTokQ033DCXX355pk2bllNO%0AOaXJ58+ePSdt27ZpqfYAFlSzmOu32DsoAEDTWmya5efttNNOWX755evvDxkyZKHPmTJl1mLX6dKl%0AUyZPnr7Yz1vaalSrjn1Z+mpUq05rqdHcdbqk02Kt35z7V+LxWpI1qlWntdSoVp3WUqNadVpLjWrV%0AsS9LX41q1WktNb5InS5dGv9sUrWzWR522GF54YUXkiRPPvlkNthgg2qVBgAAaHWqNjJ31llnZciQ%0AIWnXrl1WWmmlRRqZAwAAoGEtGuZWW2213HzzzUmSDTbYIKNGjWrJcgAAAF8aLhoOAABQIGEOAACg%0AQMIcAABAgYQ5AACAAglzAAAABRLmAAAACtRkmPvNb36T999/P0kyceLE1NXVJUneeOON/Nd//VfL%0AdwcAAECDmgxz559/fsaPH5/a2tr06tUrr7zySpJk0qRJufXWW6vSIAAAAAtqMsxVKpUG7wMAALBk%0A+c4cAABAgRYa5mpqaqrRBwAAAIuh7cJWOPPMM9OhQ4fU1NTk5JNPTocOHTJr1qxq9AYAAEAjmgxz%0Aq6yySurq6lJXV5eVV145tbW1qa2tTZKsvPLKVWkQAACABTUZ5h566KFq9QEAAMBiWOg0y2nTpmXW%0ArFnp0qVLLr/88iRJ+/btM3DgwLRtu9CnAwAA0AKaTGN/+ctfcvDBB+fggw/OkUcemcsuuyzJpydF%0AWWGFFbL//vtXpUkAAADm1+TZLC+++OIkyWabbVb/2HnnnZdvfetbueuuu1q2MwAAABrVZJgbO3Zs%0AjjvuuGy11Vb1j6211lrZa6+98uqrr7Z4cwAAADSsyTA3Y8aMdOnSJcmn35O79dZb071796ywwgqZ%0AM2dOVRoEAABgQU2GuVVXXTWPP/54/c8bbrhhOnTokIcffjirr756izcHAABAw5o8Aco+++yTSy65%0AJDU1Ndlmm20ye/bs/O///m9+//vf5+STT65WjwAAAHxOk2Fu4MCBefnll3PjjTdm5MiRSZJKpZLe%0AvXvn0EMPrUZ/AAAANKDJMNemTZv84he/yIABA/Lcc88l+fTMlhtttFFVmgMAAKBhi3TV74033jgb%0Ab7xx/c9/+tOfct1119VfugAAAIDqWqQwlyR1dXW55557cv311+ell15KEmEOAABgCVlomJs8eXJG%0AjhyZm2++OX/729+SJNtuu21++MMftnhzAAAANKzJSxOceOKJ2XHHHTN8+PC0b98+AwYMSJIMGDAg%0Am266aVUaBAAAYEFNhrl77rkns2fPzuGHH57Ro0fniCOOSKVSqVZvAAAANKLJMLfPPvvkK1/5Sq65%0A5prsvPPOufrqq1NTU1Ot3gAAAGhEk2Fu6NCheeSRR3LSSSelpqYm11xzTZJkxIgReeSRR6rSIAAA%0AAAtqMswlyfLLL5+BAwfm/vvvz5VXXpntttsuY8aMyQ9+8INq9AcAAEADFvnSBEmy3XbbZbvttstf%0A//rXjBo1qqV6AgAAYCGaHJlbb7318uSTTy7w+Oqrr56TTjqpxZoCAACgaU2GOWeuBAAAWDotdJrl%0AE088kQ8++KDBZX369Gn2hgAAAFi4hYa5q6++usERupqaGmEOAABgCVlomDv22GOz7rrrVqMXAAAA%0AFtFCw9wmm2ySrbbaqhq9AAAAsIiaPAHKKquskmWXXbZavQAAALCImhyZe+ihh6rVBwAAAIuhyTDX%0Aq1evRpfV1NTkwQcfbPaGAAAAWLgmw1zHjh1TU1Mz32MTJkzIP/7xjwUeBwAAoHqaDHN33HFH/f0p%0AU6bknHPlL5EJAAAgAElEQVTOyauvvprVVlstQ4YMafHmAAAAaNhCz2aZJHfeeWfOPffcTJ06NYce%0AemgGDx7sxCgAAABLUJNhbuLEiTnzzDPz2GOPpXv37rniiiuy8cYbV6s3AAAAGtFkmNtjjz3y8ccf%0Ap02bNllllVUyYsSI+mU1NTUZNmxYizcIAADAgpoMc7NmzUqSzJ49Ow8//PB8y5wABQAAYMlpMsy9%0A+uqr1eoDAACAxbBMUwvvv//+fPTRRws8/u677+aKK65osaYAAABoWpNh7rjjjstrr72W2trarLfe%0AennhhReSJG+//XYuvfTSqjQIAADAgpoMc5VKpcH7AAAALFlNhjkAAACWTgsNc85aCQAAsPRp8myW%0ASfLLX/4yK664YmpqanLBBRdkhRVWaPCkKAAAAFTPQsPcc889V3//mWeeqb9vxA4AAGDJcZ05AACA%0AAi30O3Mvv/xy/vrXv9b/PGbMmLz77rst2hQAAABNazLMPf3009l///0zevTo+scuueSS7LXXXnnp%0ApZdavDkAAAAa1mSYGzZsWFZZZZVsvfXW9Y8dddRRWW655XLxxRe3eHMAAAA0rMkw98orr2TQoEHp%0A3r17/WPf+c53Mnjw4Lzwwgst3hwAAAANW+h35ubMmbPAY23bts3s2bNbpCEAAAAWrskwt/nmm+fy%0Ayy/P+PHj6x8bP358RowYkc0226zFmwMAAKBhTV6a4IQTTsgBBxyQ3XffPSussEIqlUqmTZuWZZdd%0ANuedd161egQAAOBzmhyZW3fddXPLLbdkr732SpcuXdK5c+f07t07N910U9Zff/1q9QgAAMDnNDky%0AlyRrr712zj333AUef+ONN7L22mu3SFMAAAA0rcmRuQ8++CA/+clPcvLJJ+e9995LksyaNSvnnXde%0A9tprr6o0CAAAwIKaHJk744wz8uijjyZJPvzww5x66qn54Q9/mIkTJ2bVVVetSoMAAAAsqMmRubFj%0Ax+ZHP/pRrr766owZMyY/+MEP8v777+eQQw7J3XffXa0eAQAA+JwmR+ZmzpyZTTfdND179sycOXNS%0AqVRy/fXXZ9NNN61WfwAAADSgyZG5uXPnZplllknbtp9mvjPOOEOQAwAAWAos9GyWDzzwQF555ZXU%0A1NTk2WefzcSJE+uX9e/fv0WbAwAAoGELDXM33HBD/f3f/OY39fdramqEOQAAgCWkyTD3u9/9rlp9%0AAAAAsBiaDHPrrrtuOnXqlDZt2sz3+IwZM/L666+3aGMAAAA0rskToGy11VZ55plnUldXl/79++eN%0AN95Ikvz5z3/OQQcdVJUGAQAAWFCTYa5SqdTfnn766cycObNafQEAANCEJsMcAAAAS6eFhrmamppq%0A9AEAAMBiWOTrzCXJfffdl7Fjx2bChAkt3RcAAABN+JeuMwcAAMCSsdDrzE2YMCEdO3bMxIkTs/HG%0AG1erLwAAAJrQZJh7991389Of/jRz585Nkhx11FEZNGhQVRoDAL7cunRdvvFljTw+edK0lmkGYCnU%0A5AlQhg0bljXWWCOnn356Nt9884wYMSJ///vfq9UbAAAAjWgyzE2aNCnHHXdcDj744Fx44YWZPXt2%0A3nvvvWr1BgAAQCOanGY5e/bsrLDCCkmSFVdcMUlSW1vb8l0BUATT4ABgyVno2SxHjhyZhx9+OHPm%0AzElNTU2uvfbarLTSSqmpqcmpp55ajR4BAAD4nIWGufvvv3++n++5554kEeYAAACWoCbD3OjRo6vV%0ABwAA/4IuXTs1viwNL5s8aXpLtQNUQZNhbtVVV61WHwAAACyGJs9mCQAAwNJJmAMAACiQMAcAAFAg%0AYQ4AAKBAwhwAAECBhDkAAIACLfSi4QAAwJdbU9cxTBq+lqHrGLY8I3MAAAAFEuYAAAAKJMwBAAAU%0AqEXD3PPPP59+/folSd5666307ds3Bx54YM4888zMnTu3JUsDAAC0ai0W5q666qqcccYZ+eSTT5Ik%0AP//5zzN48ODceOONqVQqGT16dEuVBgAAaPVaLMytscYaGTZsWP3PL730UrbYYoskyXe+85088cQT%0ALVUaAACg1aupVCqVltr4O++8kxNOOCE333xzttlmmzz22GNJkieffDK33XZbLrzwwiafP3v2nLRt%0A26al2gNYUM1irt9i76CFqFncA5ak5f7bobXx+lo8X+Bwfenfw1h0Xl9LpapdZ26ZZf45CDhz5sws%0Av/zyC33OlCmzFrtOly6dMnlyy17Toho1qlXHvix9NapVp7XUaO46DV0npynNuX9lHq/FV9oxay01%0AqlXH62vJ1Vjc96/ky328lnSd0mp4fS25Ol26NH7sq3Y2y/XXXz9jxoxJkjzyyCPZfPPNq1UaAACg%0A1alamDvllFMybNiw7L///qmrq8suu+xSrdIAAACtTotOs1xttdVy8803J0nWWmutXH/99S1ZDgAA%0A4EvDRcMBAAAKJMwBAAAUSJgDAAAokDAHAABQIGEOAACgQMIcAABAgYQ5AACAAglzAAAABRLmAAAA%0ACiTMAQAAFEiYAwAAKJAwBwAAUCBhDgAAoEDCHAAAQIGEOQAAgAIJcwAAAAUS5gAAAAokzAEAABRI%0AmAMAACiQMAcAAFAgYQ4AAKBAwhwAAECBhDkAAIACCXMAAAAFEuYAAAAKJMwBAAAUSJgDAAAokDAH%0AAABQIGEOAACgQMIcAABAgYQ5AACAAglzAAAABRLmAAAACiTMAQAAFEiYAwAAKJAwBwAAUCBhDgAA%0AoEDCHAAAQIGEOQAAgAIJcwAAAAUS5gAAAAokzAEAABRImAMAACiQMAcAAFAgYQ4AAKBAwhwAAECB%0AhDkAAIACCXMAAAAFEuYAAAAKJMwBAAAUSJgDAAAokDAHAABQIGEOAACgQMIcAABAgYQ5AACAAglz%0AAAAABRLmAAAACiTMAQAAFEiYAwAAKJAwBwAAUCBhDgAAoEDCHAAAQIGEOQAAgAIJcwAAAAUS5gAA%0AAAokzAEAABRImAMAACiQMAcAAFAgYQ4AAKBAwhwAAECBhDkAAIACCXMAAAAFEuYAAAAKJMwBAAAU%0ASJgDAAAokDAHAABQIGEOAACgQMIcAABAgYQ5AACAAglzAAAABRLmAAAACiTMAQAAFEiYAwAAKJAw%0ABwAAUCBhDgAAoEDCHAAAQIGEOQAAgAIJcwAAAAUS5gAAAAokzAEAABRImAMAACiQMAcAAFAgYQ4A%0AAKBAwhwAAECBhDkAAIACCXMAAAAFEuYAAAAKJMwBAAAUSJgDAAAoUNtqF9x7773TsWPHJMlqq62W%0An//859VuAQAAoHhVDXOffPJJKpVKrrvuumqWBQAAaHWqOs3y1Vdfzccff5yBAwemf//+GTt2bDXL%0AAwAAtBo1lUqlUq1ir732Wp5//vnst99+mTBhQo444oj84Q9/SNu2DQ8Qzp49J23btqlWewBJzWKu%0AX7V30KVUzeIesCTV+2+H0nl9LZ4vcLi+9O9hLDqvr6VSVadZrrXWWunWrVtqamqy1lprZcUVV8zk%0AyZOz8sorN7j+lCmzFrtGly6dMnny9H+11SVeo1p17MvSV6NadVpLjeau0yWdFmv95ty/Mo/X4ivt%0AmLWWGtWq4/W15Gos7vtX8uU+Xku6Tmk1vL6WXJ0uXRo/9lWdZnnrrbfm3HPPTZJ88MEHmTFjRrp0%0A+SJv1QAAAF9uVR2Z23ffffOTn/wkffv2TU1NTYYOHdroFEsAAAAaV9Uk1b59+1x00UXVLAkAANAq%0AuWg4AABAgYQ5AACAAglzAAAABRLmAAAACiTMAQAAFEiYAwAAKJAwBwAAUCBhDgAAoEDCHAAAQIGE%0AOQAAgAIJcwAAAAUS5gAAAAokzAEAABRImAMAACiQMAcAAFAgYQ4AAKBAwhwAAECBhDkAAIACCXMA%0AAAAFEuYAAAAKJMwBAAAUSJgDAAAokDAHAABQoLZLugGqo2uXTo0vbGTZpMnTW6gbAIDGde3axOeW%0ANPK5ZZLPLXz5GJkDAAAokDAHAABQINMsoQHDu1682M85etIJLdAJAAA0zMgcAABAgYQ5AACAAglz%0AAAAABRLmAAAACiTMAQAAFEiYAwAAKJAwBwAAUCDXmQMAgIJ1eWD5xpc18vjknaa1TDNUlZE5AACA%0AAglzAAAABRLmAAAACiTMAQAAFEiYAwAAKJAwBwAAUCBhDgAAoEDCHAAAQIGEOQAAgAIJcwAAAAUS%0A5gAAAAokzAEAABRImAMAAChQ2yXdAADQfIZ3vXixn3P0pBNaoBNaq8V9jXl9QcsxMgcAAFAgYQ4A%0AAKBAwhwAAECBhDkAAIACCXMAAAAFcjZLgCpztkEAoDkYmQMAACiQMAcAAFAgYQ4AAKBAwhwAAECB%0AhDkAAIACOZslAEu1rl06Nb1CA8snTZ7eQt0AwNLDyBwAAECBhDkAAIACCXMAAAAFEuYAAAAKJMwB%0AAAAUSJgDAAAokDAHAABQINeZo9l0eWD5ppc38Njknaa1TDMAABRneNeLF2v9oyed0EKdlMHIHAAA%0AQIGEOQAAgAIJcwAAAAUS5gAAAAokzAEAABRImAMAACiQMAcAAFAgYQ4AAKBAwhwAAECBhDkAAIAC%0AtV3SDQAAALQmXbou3/TyBh6bPGnaYtcxMgcAAFAgYQ4AAKBAwhwAAECBhDkAAIACCXMAAAAFcjZL%0AWEK6du20kDUWXD5p0vSWaQYAgOIYmQMAACiQMAcAAFAg0ywBgMXW9FRx08QBqsHIHAAAQIGEOQAA%0AgAKZZgmtXJeuyze+rIHHJk+a1nLNAAAsYYs7TTxZeqeKG5kDAAAokDAHAABQoGKnWQ7vevFirX/0%0ApBMWu0ZrGoIFAKD6unZp4vNkA8smTfZZkkVnZA4AAKBAxY7MAUuPxf2rY+Ivj9XgOmCwcE2+fyXN%0ANnLS5YHFPBnVTk5G1dKaOkFY4iRhlMHIHAAAQIGEOQAAgAJVdZrl3Llzc9ZZZ+W1115L+/btc/bZ%0AZ6dbt27VbAEoVFNTlBLTlChDlyamvnZp5MRak01/BaARVR2Ze/DBB1NbW5ubbropJ554Ys4999xq%0AlgcAAGg1qhrmnn322Wy77bZJkp49e+bFF1+sZnkAAIBWo6ZSqVSqVez000/PzjvvnO222y5Jsv32%0A2+fBBx9M27ZOqgkAALA4qjoy17Fjx8ycObP+57lz5wpyAAAAX0BVw9ymm26aRx55JEkyduzYrLvu%0AutUsDwAA0GpUdZrlvLNZvv7666lUKhk6dGjWXnvtapUHAABoNaoa5gAAAGgeLhoOAABQIGEOAACg%0AQMIcAABAgYQ5AACAAhV9kbdnnnmm0WXf+ta3WqTmuHHj0q5du6y55potsn2+mGnTpmWZZZZJx44d%0Al3Qr8C+rra1N+/btl3QbVEFtbW0+/PDDdO7cOV/5yleWdDuwyCqVSmpqalq0xmuvvZYePXq0aA3K%0A8vHHH6dDhw5Luo2lStEjcyNHjpzvNmrUqAwePDhHH310s9V4/PHHs/3226euri4jR47MUUcdlZNP%0APjm33HJLs9VIkkcffbRZt9eQSZMmNfj4888/3+y1HnzwwSTJ9OnTc9555+UXv/hFZs2a1Wzbf+ml%0Al9KnT5/U1dXl/vvvzy677JLvfe97eeihh5qtxjPPPNPorTnNmDEjl1xySZLkwAMPzI477pj//M//%0AzMsvv9xsNS677LJGb83ptttua9btNeajjz6qv//www/niSeeaPYao0aNavZtft7gwYPr7//617+u%0Av3/44Yc3W43XXnutwcfvuOOOZqtx5ZVX1t9/8skn6++feeaZzVYjSaZOnZqhQ4dm7ty5ef3117PP%0APvukb9++efPNN5utRrX2pa6uLj/72c+y22675YQTTshuu+2Wn/70p6mrq2u2GtXalyXp/PPPb9bt%0AVeO9Zdq0aUmS+++/P7///e/z+9//vll/70nqt9vQrbkcdNBBmThxYrNtryHHHXdcfvvb37ZojeTT%0Af4/zPtedeOKJ6d+/fw455JC8/fbbLV77kEMOadbtVeM1/Fnjxo3LhAkTWrTGZ/Xr169Zt9fSn1cb%0A88c//rHZtlV0mLv44ovrb//93/+duXPnpnv37rnzzjubrcavfvWr3HLLLWnXrl2uuuqqXHPNNbn+%0A+utz6623NluN5NMP22effXZqa2ubdbuf9eMf/7j+/kknnVR//6KLLmrWOhdeeGHuuOOOzJkzJ0OG%0ADMmsWbPyta99LWeddVaz1Tj//PNz7rnnpl27drnkkkty9dVX57bbbsuIESOarUY1/liQJOecc06+%0A9rWvJUnatGmTP/zhD/mv//qvXH755c1WY6WVVprvttxyy+XGG29s1jeTpHkDQmPuuuuu7L///qmr%0Aq8tll12Wyy+/PDfccEOGDx/erHWeeOKJHH300Zk6dWqzbvez/va3v9Xff/jhh+vvN+cVYwYNGjTf%0AB5La2tqcfvrpueaaa5qtxuOPP15//7Ov2/HjxzdbjeTTELLaaqslSc4+++z069cvZ5xxRs4555xm%0Aq1GtffnVr36Vzp07Z/To0Rk1alQeeOCBfO1rX8ull17abDWqsS877rhjevXqlV69es13v1evXs1W%0AoylPP/10s22rGu8tDz74YA499NAkn74G3njjjdx111259tprm61Gkrzxxhvz3f7yl7/k/PPPzy9/%0A+ctmq3H44YfnsMMOy1133dVs2/y82267LePHj89hhx2WyZMnt1idCy64IG+88UaSZOLEiTnrrLOy%0A6667Nvv/Kw2ZMWNGs22rGq/hag1yNKY5/3+sxufV22+/Pdtss039H+mnT5+e4447LhdeeGGz1Uil%0AFXj44YcrO++8c+X6669v9m3369evUqlUKm+//XZl5513rn/8gAMOaNY6c+bMqVx55ZWVffbZp/La%0Aa68167bnOfjggxd6vznsv//+lUqlUqmrq6tsscUWlVmzZlUqleY9ZvN6fv/99yvbb799/eN9+/Zt%0AthqfNWXKlMrgwYMrhxxySGXixInNuu3Gfhf77rtvs9aZ5//+7/8qu+66a+Wyyy6rzJ49u1m3vd9+%0A+1XGjx9fefPNNxe4NZf999+/MnPmzEqlUqlsvfXWlQ8++KAyZ86cyn777ddsNea5++67K3vuuWfl%0A0UcfbfZtVyqN/+7nve80h2eeeabSu3fvyvvvv1958803K9/97ncrQ4YMqXzyySfNVqMa+1Gp/PPf%0A9/Tp0ytbbLFFZe7cufM93hyqtS+NvR825+u4GvvyySefzHd74IEHKjvssEPl2muvbbYaTfne977X%0AbNuqxntL//79Kx999FGlUvnn72TatGnNuh+f99Zbb1UOOOCAyk9+8pPK9OnTm3XbU6dOrZx22mmV%0AE044ofLoo4/W35rbmDFjKr169aqccMIJ9bfm9Nl/E5/9t7LPPvs0a52GlPYa7tu3b2XSpEmVSqVS%0A2WGHHSoTJkyofPLJJ5Xvf//7zVajKc19vCqVlv28uscee1SmTp1aGTduXOWwww6r7LnnnpVLLrmk%0AUltb22w1iv7O3KxZszJ06NC88cYbueqqq7LGGms0e42amprMnj07Dz/8cLbZZpskycyZM/OPf/yj%0AWesss8wyOfLII7PddtvlkEMOSbdu3erno7f0dK/mnvO+3HLLJf+fvW+Piyn//3+OdEEpiZDKXZ8N%0Ai4/to10soY1SQluLslTWZZGKhKiQdEPkssitiTRJEcImrZZ13XW/bB80lW4qVJOJ5vfH/OZ8Z2rG%0AfnZ7nWNnH57/OE6Px/s1Z+ac93ldn08At27dQu/evZneZso2kpYtpbfuTz/9BGtra2b9mpoaMhsy%0AXLhwAWFhYfDw8MC0adPI129oaGCO169fzxy3bt2a1E59fT1iYmJw6dIlREdH45NPPiFdH5Bm/Fet%0AWtUkc8bj8XDgwAESG9ra2mjdujV+//13GBoaomPHjgCkzxA17O3tYWFhAVdXV+jo6DDnL168SLK+%0A/LPH1uzJkCFDEBQUhFmzZjFVuZEjR5La4OI6ADB7ydWrVzFkyBDGlkgkIrPB1bVoamoqPS/b2yjA%0AxbXIZjtFIhHWr1+PR48eYc+ePejevTupHWXVRIlEgjdv3pDZ4GJvaWhoYDoxrKysAAB6enqszQDx%0A+Xzs378fgYGBGDVqFPn6+vr66N+/P+Lj4xXmfGX+EgXy8vIQExMDKysrTJw4kWxdeci/h/38/Jhj%0Ayjn8pKSkJuckEolCW2RzwcU93LJlS3To0AFCoRCampowNzcntwFIu8Ya71sSiQQlJSVkNrjwVw0M%0ADKCvrw99fX3k5eUhODgYX375Jdn6gJoToDg4OODNmzdwcnJq0vbo6+tLYmPixIkYP3483r59i/37%0A9+PRo0dYsmQJec8uIJ1pCA0NxfTp01nZsLhyUlq2bImLFy8iNTUVtra2AKTOV9u2bclsWFtbw83N%0ADcXFxdi+fTvy8/MRGhqK8ePHk9ngIlkASJ26srIydOjQgWkhKysrI3Xq7t27h8DAQAwfPpxpG2YD%0AFhYWZEGbKvB4PFRXVyMzMxMjRowAIG1XfPv2LbktgUCA7du3Y+XKlaw8k7///jv8/PwgkUgUjmXt%0APlT4z3/+g5UrV2LTpk3497//Tbo2AJSUlCApKYl50cqOVc3p/lV07NgRMTExuHjxIubNm4fq6mrs%0A37+flCCBq2vR1tZGfn6+wr6Sn5+vkDRoLri6lqtXryIoKAjOzs4IDg5mJbGyatUqpedlgREFuNhb%0A5IPPBQsWMMfv3r0jswFIf/vAwEDo6+sjOTkZ+vr6pOsDgFAoxPLly9GuXTscPnwYhoaG5DZ++OEH%0AHD58GKtWrSJPQslDIpGguroaurq6GDhwIABp+2PjxGRzoKpNdNKkSWQ2uLiHuSpy9OjRQ+l5+WC7%0AueDCX5X3t7t06UIeyAEAT0J5p3KM1NRUlX9zdnYms1NdXQ0tLS1oaWmhtLQU5eXl5FWNVatW4ebN%0Am9iwYQMrFRMA6NevHwwMDABIiQRkxy9fvsTt27fJ7OTn5yMmJgZGRkYICAjA5cuXERkZiU2bNql8%0AOP8K8vLyoKurC2NjY+Tn5+Phw4cYO3Ys2fo2NjZMsqBxYEWVLACks1lRUVGYN28ezMzMIBQKsWPH%0ADixdupSMlbVfv35o06YNunXrxmwsbFR+3d3dcfDgQbL1lOHChQsIDg5G27ZtER8fj8LCQvj4+CAo%0AKIg08+zl5QWJRIJ169ahU6dOZOvK433zPrKsfXPh6uoKHo8HiUSC/Px8tGrVCh06dCD97d9HpPP9%0A99+T2ACkjnBKSgqMjIxga2uLX3/9FSdOnMDixYuZDGtzwdW1PHjwAH5+fpgyZQpMTU1RUFCA5ORk%0AREREwNLSksQGF9eyfv16ZGRkYMWKFbCwsFD4G3V1rjFkBFj29vYk63Gxt4SFhcHMzAzTp09nzh06%0AdAhCoRBLly4lsQFIK/JaWloYOnRok+Qt1Zz8iBEj4OfnBycnJ5L1lGHhwoUICQkhDdqVISMjAwKB%0AAAEBAczzGBERATc3N1K/ojEePnwIPp+P0NBQkvW4uIePHTuGbdu2MUUOkUiEJUuWYPr06XBxcSGx%0AoQpZWVng8/lkM99c+KuOjo4ICAhAQ0MDoqKiFDgrqCrYah3MAdJsloaGBm7duoU3b96Ax+NhyJAh%0AZOtfuHCBiaIrKyuZDeXw4cNwc3Mjs7NhwwYsXrz4Ix35n8DFixfxxRdfgMfj4f79+ygrK2MyURTg%0AKlkASB27w4cPo6CgAJ07d4abmxuZQwcAhYWFKv9mYmJCZkf+GWELkkZ02K9evYJYLIaRkRGpHT6f%0Az0pbbWOwfR9z9dt/CKi7VMyLFy+QlpYGoVAIY2NjODs7w9jYmHW7J0+eJOtiUNWlQtla3RilpaU4%0AfPgwUlJSYGFhocDaSQk29haRSITly5fj6dOnTNDQtWtXREREkFZluUgUlZSUsH6/rl27FitXrmTV%0AhgwXLlxAQkICCgoK0KVLF0ybNg02Njbkdt69e4czZ86Az+ejvLwcLi4u8PT0JFmbq/cjF0UOGaqq%0AqpCcnIwjR47AzMwMU6ZMwbhx41ixJYOsW4oCgYGBKv8mP1rTHKh1MHft2jWEhYXh6NGjcHBwQJ8+%0AffDkyRNMnTqVLDvg4eHBvJBUHVPAx8eHoadnC2/fvkVsbCzmz58PbW1tnD9/HtevX4ePjw9pS59Q%0AKER4eDg2b96MmzdvwsfHB61bt0ZkZCTTvtBcJCYmIj09Hbt374auri4ePHiA1atXY9KkSXB1dSWx%0AAUg3xqtXr6KoqAidO3eGlZUV67o6bKGwsBCpqakoLCxEly5d4OzszLR1UsHd3V3l90P1vFA/e38W%0AM2bMIGOe4+I+5kKP08LCAvr6+krbd6nmCwEpi9qKFStw9uxZCAQC7NmzB4aGhnBxcSHb87m6lvdR%0Aunfp0oXMjjJMmTKFnJGZC1y5cgUJCQm4f/8+WrRogX379qFz585k66ekpGDy5MkApImC3r17A5BW%0AOCmrsgBQXl6OwsJCdOrUibWAqLq6GmfPnmX2fFtbW9IZMBsbG6UzTTweDz/++COJjQ+931OirKwM%0ASUlJSEtLw8CBA/Hs2TMcOXKE1MaH/L6WLFmCyMhIsvXu3LkDPp+PGzduYNy4cbh+/Tp558/du3ex%0AZcsW6OvrIyAgAIaGhuDz+dixYwfrkmGUerJqPTO3fft2hma3Xbt2iImJQVlZGRYsWED2YpePdVUd%0AU4ByAFYVwsLCoKGhwWy+gwYNQm5uLsLDw0kzX2vWrIGrqytatmyJ8PBwREREoFevXvD39yd7EFNT%0AU5GQkMCI7FpYWCA+Ph4eHh5kTnB5eTm+++47mJubo2vXrsjKykJ4eDh27tzJDBVTQNkLUQaqF+Kt%0AW7ewYsUKTJs2jXmJzJkzB+vWrcOnn35KYgMAQkJCFP7/4MEDhIWFwcHBgczGhwYljTQX9/GhQ4cU%0A/s/j8XD58mWIxWIyzcSAgADk5OTA1NQUjo6OpN0R8mgsFbN371507twZ7u7uZHs+V9diY2MDExMT%0AJt9yVqcAACAASURBVPsre6dwQXpF/f6Kj49HUlISRCIRNDU1MXXqVLJKgwyTJk1Cjx494ObmhqFD%0Ah2L27NmkgRwglVaRBXNr1qxhnGJK+YPGOm/yxC6Uc7lPnz7F/PnzYWNjg65du+Lx48fYtWsXtm3b%0ARtb+evr0aQDS+8nT01NBK5MKsllPZaBM3HKRiLS1tYWHhwdSU1Ohq6tLqif6dwCl3icAuLm5MdIX%0AWlpa8Pb2Jl0fAIKCguDr64uioiJGX660tBQJCQlkNuSLNfHx8Zg1axYA6SgH1b2l1sFcfX09U1mQ%0AbU4dOnSAhoYGmQ1VpCHU1RmhUIiYmBilf6Oaz7p7967CpmhgYIAVK1aQ9zjX1tZi9OjRqKysRHFx%0AMb744gsAimxRzYWOjg7jAMvQpk0bsrkZAAgPD4e/vz/DlgkAOTk5WL9+PTZu3EhmR/ZClLcRFhbG%0AaBFRYPPmzdi5cyeT8R82bBhGjBiBVatWYe/evWR2ZD3mEokEP/zwA44dO8awkFFBRhSiDNSaicpA%0A+exzcR/L7ytVVVUICQlB7969ydo7AGDmzJmYOXMmo5m1ZcsWDBo0CI6OjqRzslywqHF1LbGxsTh5%0A8iTevHkDOzs72NrassZo2BiU9/C+ffvw5MkTpKSkQFdXF9XV1QgLC8Pu3btJndUBAwbgxo0byMnJ%0AgbGxMSsdElwkbxuTG0kkEhw9ehQ6OjqkwdyGDRsQHR2tMMfo4OCADRs2YMeOHSQ25KsKLVq0YGVM%0ApL6+nlV9ORm4SESuW7cOAoEAM2bMwOTJk8mF4oEP+36kfiYTExORnJwMBwcHjB07lhUh71atWjFz%0Aa3FxcZg4cSKioqJIr6WxnqwsmKPcV9Q6mJNnhZIfHqX8EUQiEZ4+fYqGhgbU1dUpHFNCR0eH9WHx%0Axk4jIP2uqB0ImZ1Lly5h6NChAKQ37evXr8lsaGpqoqKiQoE9q6KigpQRrLi4WCGQA6QD39QiolxQ%0Ae4vF4iatW6ampqyI1D99+hTLli1Dnz59IBAISAMTQMpoSJmRVQUuaKS5uI9lYFtiAwB69uwJHx8f%0AFBcXIzw8HE5OTqTkSlyxqAHsX4utrS1sbW3x+vVrnD59GosXL4a+vj4cHBwwfPhwEhuqhuurqqpI%0A1geAzMxM8Pl8JqDW1dVFSEgIpk+fThrMBQcHo66uDqdOnUJQUBAeP36MxMREjB8/niHzai64SN7K%0AO9r5+fkICAjAyJEjsXz5cjIbgLSDoDEhjaWlJV6+fElqh22YmJiQt7gqAxeJyPHjx2P8+PEoKCiA%0AQCCAUCiEj48PnJycyMhJuHg/Kms3l7GBUmLAgAEYMGAAamtrkZGRgWvXrsHFxQVOTk4KBELNgXzx%0Ap2PHjli8eDHJuqogH8BR7itqHcz16NEDP/74I0aPHs2cO3/+PKkTrKOjg6CgIADSIEV2TDmoDABG%0ARkbkpBqNYWhoiNu3b6N///7Mudu3b5MHc71794afnx/u3LmDNWvWoLS0FLGxsUxgR4F58+bB09MT%0AEydOhKmpKZ4/fw6BQKDAEtRcsEGvrQpsU3srq4pKJBLyYO7gwYPYt28fAgMDGRIPmQ2qrK2enh7p%0AC1YVuKCR5uI+5kpio6qqCqdOncKpU6cASB2X4OBgUhtcScVwcS0y6OnpwcXFBb169cLevXsRGBhI%0ANpuXk5PD+j6mqanZxIampibpHLYMOjo6cHZ2hrOzM/Ly8iAQCODo6IicnByS9auqqpCbm4uGhga8%0AfPkSFy9ehEQiYSUAYlv/TVXWnzJRJN8iKkt2y+xS+WFcEALJwHYiUoauXbvCx8cHCxcuxIULF5Cc%0AnEx2D3DxfszIyFB6ftCgQazYa926NTMX/ejRI9I5Q4lEgvr6ekgkEujo6DDHAJ3PwoUsmFoToFRU%0AVGDevHkwNDSEubk5hEIhysvLsWPHDrJMnSo8e/aMafGhwIYNGxAQEEC2njIUFxdj3rx56Ny5M0xN%0ATVFUVITCwkJs3ryZlAhDIpEgJycHhoaG6N+/Px4+fIhLly7Bw8OD1LEQCoVIS0tDaWkpTExM4ODg%0AQMrOt2zZMnz11VcKm2x2djaOHz9O2q7ABbV3XFwcRCIRfH190aJFCzQ0NGDjxo3Q0NCAj48PiQ0A%0ACsxfjSUQqOb/9uzZQz6P8yHB9n3MhcSGt7c3SkpKYGdnBwcHBwUpB+rWK7ZZ1Li8lgcPHuDEiRPI%0AycnBJ598Ant7e3z++edkowJTp05FVFQUq4QqM2bMQExMDNq3b8+cKy8vx+LFi8nJCvLy8tCzZ08A%0A0udGJBKhe/fuZLqZXLDOyeu/BQcHs6L/Bkhb+rp166ZQhU9MTMTjx4+xevVqEhtcMJm+L+FI+Twq%0AS0RS23lfkoaKop7L96NYLEZ5eTnat2+vtPOruaivr8eWLVtYJe2T5yyQ+SrUPsvnn38Oa2trSCQS%0AXL58mTn+5ZdfkJubS2JDrYM5GW7duoWCggJ06tQJgwYN4oRtkJoNTJ6IgMfjQVtbG7169SKvmjU0%0ANOD69esoLS1Fly5dMHDgQPLvq7S0VClByG+//UZGtsHFBl9RUYEFCxZAT08PZmZmKCgowIsXL7B9%0A+3ZScVQuXohv377F5s2bcfz4cRgYGODly5ews7ODv78/6YwpF+CCnRF4/8uVktWQbRw9elTlM07V%0ADcBFEA9wIxXTmIqcjZc7AEYbzd7eHjY2NgrOEFUSJysrC5GRkZg7dy4cHR1J1myMy5cvIyIiAnPm%0AzGH2ye3bt8PX15eZl6ZAZmYmYmJiIBAIoKenhxs3biAwMBBLlizBmDFjyOywDS703wBpRT4oKAiP%0AHj2CmZkZCgsLYWZmRi6BwDZkzrY85T4bz2PjPUyekIjKDhfJgvr6epw/fx5t27ZluqHKy8uxdu1a%0AMsb0t2/fIiwsDDk5OTAyMkJpaSlGjhyJwMBAssQKIB2fatmyJfz9/aGlpYWqqipGO5MruQoKcCET%0AotbBHBdZDlWYPHkyUlJSyNZrnCGvra3F48ePERQUhJEjR5LY4MoJlqfGlaeqpaTM5YISWYY7d+4w%0AOlCDBw8mXftDoKKiAnp6eqSbrgw7d+7Ed999B0A6MymbOVy9enWTAfO/isbPChvsjFxB2T4lmwG7%0Af/8+iQ2uMtvKcPPmTdLWG66kYrhA4ySOvMNKeS0vX75EREQE6urqFIJ3ynfko0ePkJSUxOyT33zz%0ADbnmlKurK3bu3KnQdfPixQvMnTuXrO1KFaMhj8cjkyPhwrGTR2VlJfO7ULcsnj59GuvXr4eOjg4i%0AIyMxYMAA0vUBaSWeUk7h74S3b9+StyP7+PhAQ0MDZWVlsLW1RdeuXbFixQp4eHgw7+bmYtOmTdDU%0A1MT8+fMBSFt34+LiIBaL4e/vT2IDkD7zjWfXJRIJXFxcyIopXPgsXPjeaj0zp6pvF2A/mKOuZilj%0AsqyqqsKcOXPIgjkuKMoBxV794uJipeebi6ysLLK1VEE+WaCnp4fa2lrmHOX95evrq/J+osrURkdH%0Aq7RB1WoHSHXAZBvj9u3bmY2RkrKYC3ZGoCmFuDyoWOcaJ6QOHTqE+Ph4LFu2jGR9ALCzs+Ms8QFI%0Ag8fjx4+Dz+dDLBbjxIkTZGtzJRWTmZmJhIQEFBUVMeLBdnZ2pDaoWxBVQV9fH/3790d8fLxC8E65%0Ah/Xp04eZJ2cLWlpaTcYnqNu7uGA0pBIi/iM0doLlk0NUBBn79u1Deno6Xr16hXXr1pGxZMrD0dER%0A1tbWcHV1ZSVYlEEVmzhA944sLi6Gj48Pdu7cCX19fZw6dQoHDx7Eli1byALt/Px8HD16FGKxGJMn%0AT4ampiYOHDjAtCdT4JdfflHwJzU0NLBw4UJ8/fXXZDYAbkj7uPBZ5L+rX375BUOHDmXewR+DOdCV%0Apd8HZY62RCKBUChk3baBgQFp1oYrJ1gVKANgWaldGaiYr7hKFlC1h70PlJTq74MqB5uN1me22RlX%0ArlyJLl26YNSoUdDW1iYPGORRUlKCFStWoE2bNkhKSiJt41WV+KC+noKCAvD5fJw6dQoSiQQbN24k%0Ar2RzwTZ47NgxnDp1CsHBwTA1NcXTp08RGRmJmpoaRoOMAmvXrmVahdLT05k2yPnz5yMuLo7EhlAo%0AxPLly9GuXTscPnyY9L6Sgat2ZB6Ph7q6OoUWQZFIRErvzgWj4apVqxTa+GSgrshyQeevpaUFfX19%0A6OvrQyQSsWLjzJkzyMrKQlxcHMrLyzF58mQ4OjqSV+vYZhMHpNUeLy8vZk5ywoQJaNmyJVavXk0W%0ACMu+Fy0tLTQ0NCA+Pp6cQ0JVVw91lZEL0j4ufBZ539vd3Z0ViQi1DuaEQiHCw8OxefNm3Lx5Ez4+%0APmjdujUiIyMxcOBAEhuqHG0uHPDa2lpyqleAfSeYC+aehIQEtG3bFvb29ujUqRMrjra7uzt5q5Ay%0A3Lx5k6z9QRUaGhpIHVFV4OK354qdMScnBxkZGcjOzkbnzp0xYcIE/Oc//yG3k5aWhq1bt2LRokWs%0AiKu/fv0aAoEAbdu2hbOzM1q0aIGHDx9i9erVZOLUc+bMQXV1NZycnHDixAn4+Piw0pLMhVRMcnIy%0A9u7dy1Sx+vTpg02bNsHT05P0GXr48CFzLGNlBIBXr16R2Zg2bRr8/f1Zm5cDuJsf9fDwgLe3N2bM%0AmAFTU1MUFxdj9+7dZBTlMrDNaBgVFcUJQ2P//v2Z+VIuwFayq2XLloyMR1lZGVJTU+Hl5YVevXph%0A7dq1ZHacnZ3x6NEjtGrVCqampmTryqOmpqbJfOe4ceNYaxFv3749K2SA2trayM/PV3j35ufnk89i%0ALlu2TCVpHxW48FlU2aOEWgdza9asgaurK1q2bInw8HBERESgV69e8Pf3J2thsbKywsWLF/HFF1+A%0Ax+Ph/v37KCsra8J21Fw0boMTi8XIzc3F1KlTyWxw5QTfuHGDydZWVVUxx5T0zhcvXsRPP/2EEydO%0A4P79+7C1tcVXX31FLhrOxRyOfJmfLaSlpXESzJWUlCApKQkSiUThuLS0lMyGg4MDw87YuG+esmXU%0A0NAQ7u7ucHd3R35+PtLT07Fz505YWlqqFGX9s1iwYAFu3LgBX19fGBgYKDjGVNXfRYsWoV+/frh3%0A7x6eP38OIyMjbN26lZw9V0NDA3V1dWhoaGDthaVKKoay1U5DQ6PJLGGbNm1YJQpiKyPs6+vLaiAH%0ASGd0qIgV3ocxY8bA0NAQycnJDPOrn58fWeIW4EZaZcmSJZy8V/bs2cN6MCcUChETE8N0K8lXICj3%0AYhn09fVhYmKCdu3aoaCggHTtjRs34pdffoFYLMaMGTPg5OREuj6gOuClDIRlouESiaSJgDhVRcjP%0Azw9z587FlClTYGpqioKCAiQnJyMiIoJkfRk6deoEgUDAkPbZ2dnh008/Jd0jufBZuIBaB3O1tbUY%0APXo0KisrUVxczDBnKdPU+qtITExEeno6Bg4cCF1dXfB4PMTFxeH58+ekwoyN2+C0tbXh6upKWvrn%0Aygm+c+cO2Vqq0LJlS4waNQqjRo1CTU0Nzp49Cz8/P7Rq1QobN25k3T4lqqqqVGa3qRz6xhpA8qC8%0AxyZMmMC098gfU1acFixYQLbW/4oWLVpAU1MT1dXVePbsGdm6urq6GDFiBK5du9bkb1S/fU1NDXx9%0AfSGRSGBnZwcTExOkpaUpUMk3Fzt27MDz58+RkpICFxcX1NbW4sKFCxg+fDipHAkXc2YNDQ2oqalR%0ASAxVV1eTC7lzkRE+evQo2XynKlRUVLC6vjwGDx7MKgnV3r17AQBhYWFYv349K4yGXEFeP6sxqALT%0AhQsXKj2mvp+vXr2K1NRUXLt2DaNHj4a/vz/pDBggnWU6fPgwRCIR5s+fz0owN2DAABw4cAAeHh7M%0AuYMHD6Jv375kNuQTK2x1kFlYWODAgQNIS0tDbm4uOnXqhPj4eFYqzs+fP8fly5eZ+eUOHTqQSvdw%0A4bPIF2vYSnqodTAny8ZeunSJoWCVSCR4/fo1mY3U1FQkJCQwtiwsLBAfHw8PDw/SYE4ZRfj58+ex%0Adu1a7Nmzh8QGV04wF8QR8rh79y5u3LiBoqIiUips+QpjY1C2FlVUVKicz6Ny6J88eYJVq1axPqdB%0ANa/4PnzxxRcqpS8oUVZWxghHt27dGvb29oiPjyed1VA2r1pRUUEqeyJz3GSSJ9u3b2dFE6hz5874%0A/vvvMXnyZGRnZyM+Ph6rV69GdnY2mQ1V1N48Hg9hYWEkNqZNm4bvv/8e/v7+DKV7REQEeTufsqqG%0ARCIhrThw4dA3dk7kQZkk5GI2jwtirbt37zZxsmVkCFRtz4B0P7Szs2OV0l+Z35KVlQU+n0/2rh89%0AejTMzc0xZcoUhISEsMLCDPzf89CqVSu8ffuWFRuLFy/GunXrMGzYMHTs2BEvX77E8OHD3ytZ8Gdh%0AZWWF6upqnD17FoWFhejSpQtsbW3JZwwNDQ1haWmJdu3aoUuXLkrfyc3FrVu3sGLFCkybNg2DBg3C%0As2fP8N1332HdunVkMleffvophg8fTrKWKsgXa+STHpRQ62Cud+/e8PPzw507d7BmzRqUlpYiNjaW%0ACewooKOj08TxadOmDXkfvQxVVVVITk7GkSNHYGZmhilTppCtzZUTnJeXp/D/hoYGpKamQkdHh2yD%0Av3XrFjIyMvDzzz9j4MCBcHBwQEhICGlGcNCgQZxUArp37846CY0sk8Y2LCwsoK+vr/SFS+Vw+fv7%0AK5W+iI6OJr3GL7/8Et27d8e4ceNgZGSE+vp6JuimTOTIcOvWLfD5fOTm5sLW1pZsXflnwsDAgJVA%0A7vfff0doaCgOHDiAWbNmoW3btiguLiZl5QSA8ePHK/y/tLQU0dHR+Pe//01mY9y4cdDV1cWWLVsg%0AFArRqVMnuLu7Y9SoUWQ2ANVVDcqkGxcOvY6ODifkEVzM5nHBaNirVy9WCBAa49NPP+WMMZVNv2Xf%0Avn2szbBxDS0tLYSEhGDlypWoqqpCu3btyElDnj59ivnz58PGxgZdu3bF48ePsWvXLmzbto3sOS0v%0AL8d3330Hc3NzdO3aFefPn0d4eDh27txJGtRt3rwZO3fuRJcuXQBIEzojRozAqlWrmCp6c7F161bk%0A5ORgyZIlrEn1lJaWsj5Ko9bBXEBAAHJycvDtt9+if//+ePjwIXr16qVQwm4uNDU1UVFRocACVlFR%0AQd5yc+fOHfD5fNy4cQPjxo1Dp06dyCpyMnDlBMv3aOfn5yMgIAAjR47E8uXLyWx8/fXX6NmzJ4YP%0AHw5NTU3k5uYiNzcXADu9+mxC3US73wfZM2lqagpHR0cMGTKE3AYX0hcAMHfuXMYBLi8vJ11bBrFY%0AjIyMDPD5fGhpaaG6uhrnzp0jHSSXVQJkMxSyY8pKQFRUFJYsWQIAMDIywsGDB/Hs2TOsXLkS48aN%0AI7EBQCGDeuLECWzfvh0BAQHkLVHDhw9nPVvr7OwMsViM69evo7KyEp06dcLAgQNJ21K5cOiNjIzI%0AxOf/CA8ePEBmZibzfY0bNw7m5uZk66tydimThFpaWqRtYh8SXPktqqRVKCuZXOyTAPuyJxs2bEB0%0AdDQsLCyYcw4ODtiwYQMZY2Z4eDj8/f0ZGn9AShi2fv160jEXsVjMBHIymJqavlc79c/i0KFD2L17%0AN7755husX78effr0IVtbBi54EdQ6mCsrK1MY8O3bty/69u2L3377jawEO2/ePHh6emLixIkwNTXF%0A8+fPIRAIGMeFCm5ubvD09MTx48ehpaUFb29v0vUB7pxgGfh8Pvbv34/AwEDyrDYXcgpz585Vev7X%0AX38lHbrft29fk3OPHj1CQkICQkNDSWwoY3+qrKxEcnIyZs+eTWIDAGbOnImZM2ciLy8Px48fx5Yt%0AWzBo0CA4OjqyLo9APaehrELy8OFD8Pl8Mhs2NjZwcHBAVFQUunXrBi8vL3JGsPT0dNL1lEEkEjH0%0A0Xp6egAAc3NzVtqVqqqqsHr1alRXV4PP55PPadjY2HCiy3f//n34+vrC0tIS7du3x6lTp5CXl4ct%0AW7aQzwOxiX79+nFi59SpU9i1axfc3NzQr18/FBUV4fvvv8eiRYuaMAT+Vbx58waTJk1qkqGnfOYp%0Aq1bvgzLdv7dv3yIzMxP29vYkNrjwW95XLaUEF/ukKtmT2tpaTJo0icRGdXW1QiAHAJaWlqQEdMXF%0AxQqBHACMGDEC27ZtI7MBKOe/kEgkpMFcixYtMHv2bHz55ZeYMWMGzM3NyYN4LngR1DqY46LSNGTI%0AEMTGxiItLQ3Z2dkwMTHB1q1byTNriYmJSE5OhoODA8aOHYva2lrS9d8Haie4pKQEgYGB0NfXR3Jy%0AMqOpQglnZ2dIJBJcvXoVRUVF6Ny5M6ysrEiv5fPPP2eO2RRCluHdu3c4c+YM+Hw+ysvL4eLiQra2%0AfGVZ1s538eJFfPXVV2Q25NGzZ0/4+PiguLgY4eHhcHJywu3bt0nW5ppKmM3fZcaMGTh+/DgKCwsx%0AZcoUVhIrJiYmTSoadnZ26NatG5mNN2/eMMfyL3TqFqKsrCyEh4dj5syZ+Oabb0jXluH06dMApE6D%0Ap6cn4uPjWbETFRWFuLg4hSTH48ePER4ejl27dpHYYFvIG0ATVtTq6mqkpqbi0KFDOHnyJJmdAwcO%0AICEhAa1bt2bOOTs7Y+7cuWTB3IYNG5CSkoKtW7cqJAkyMzPJZHwkEonKuXLKmXL5CkNpaSkOHz4M%0AgUCAf/3rX2TBHBd+y969exk9RjahpaWF+Ph4tG7dGp6engr3GRXeJ3tCFcypeodQdpNRdg+8D59/%0A/jmioqLg6+uLFi1aoKGhARs3biTlRgCkvBuhoaGYPn06K7wOXPAiqHUwx0WlSSwWw9jYuEn1QiwW%0Ak/bXDhgwAAMGDEBtbS0yMjJw7do1uLi4wMnJiWzwnisn2N7eHlpaWhg6dGiTyhLVrEDjnm2Zk0fd%0As82FEHJZWRmSkpKQlpaGgQMHQiwWMw4lFZS18/3444/kVSBAmoWSEYcA0jmn4OBgsvW5kL4AuPld%0AvL294e3tjStXriA5ORl37txBZGQknJycyNo9lFU0FixYQFrR6NixI27duoUBAwYw527duoUOHTqQ%0ArC/DvHnz0KpVK8TFxTUR1qaaqZLf11u0aMHaHEVdXV2TanXv3r1JRbBbtWqF+fPnN9FijYiIwKBB%0Ag8jsANK5yYSEBJw+fRq2trYIDw8nXb9ly5ZNHGxdXV3SNvV+/frB1dUVU6dORWRkJLPXU/oUjWfK%0AJRIJjh49SjpTLsOVK1eQkJCA+/fvo0WLFkhKSkLnzp3J1ufCb3n06BHJOn+EZcuWYcyYMXj58iUi%0AIyOxevVqchtcyJ7861//Ap/PV0g+JCYmwtLSksxGly5dcP78eYWOK1mxgxLfffcdYmNjYWNjAwMD%0AA7x8+RJ2dnbw8fEhs7Fq1SrcvHkT0dHRrOkKc8GLoNbBnCpQBip2dnactNzI0Lp1a7i4uMDFxQUP%0AHz4kZbXjygmmLrUrAxc921wJIdva2sLDwwOpqanQ1dWFl5cXuQ0u2vkAaXBSUlICOzs7rF27Fp06%0AdSK3cfnyZXJmLmXg4neRwcrKClZWVnj16hXS0tKwdOnS97LC/hlwUdFYsmQJ5s2bh6FDh8Lc3BxC%0AoRCXLl0im9GQ4d69e5xlhdmGKgeOUlqHCy3WzMxM8Pl81NfXY9KkSXjy5AlZe7g8VL3XKb8vHo8H%0ABwcHdO/eHb6+vpg1axY52REXM+UAMGnSJPTo0QNubm4YOnQoZs+eTRrIyYNNv0Wm/aUMlL9NfX09%0AU+3/9ttvydaVBxeyJ4sXL0ZQUBAOHz7MsPGamZmRasAtXboUCxYsQFJSEszMzFBQUIAXL15g+/bt%0AZDYAaQLH19cXvr6+qKiogJ6eHjQ1NSESidCqVSsSG23atEFKSkqTIPvNmzdkZGFc8CKodTDHRaWJ%0AC6piAEhJSWFEnR8/fozevXujb9++pC2KqvTfqFu7qLPxysBVzzYXQsjr1q2DQCDAjBkzMHnyZNLM%0AvAxctPMB/5d1FggEEAgE4PF45MkPR0dHWFtbw9XVVaESRA0ufpeioqIm50aPHo3Ro0eT2eCiomFq%0Aaork5GRkZWWhoKAA/fr1w6JFi8hblb799lvWWVmfPHnCHDfWZ6RkbVTmpFKL1XKhxRoQEAAPDw/M%0AnDkT7dq1w5kzZ8jWlkdjAWRA+n01rnQ1B7Lf2dLSEocOHcLixYtx9+5dcsIzgN2ZckBaNbtx4wZy%0AcnJgbGzMyvvr9evXEAgEaNu2LZydnZlEC1VLPSANsmTaX2xC/vuhfD7k0Vj2pKCggFz2pHXr1oiO%0AjkZlZSWEQiGMjY3J54pDQ0PB5/Nx584dCIVC2NnZsar/CCiOiri7u5MlDBq3iQuFQvD5fKSnp+Pn%0An38mscEFL4JaB3NcVJq2bt2q8m+UmlppaWlMMLdmzRrGYbly5QqZDWUb78OHD7F69WpStqZVq1Yp%0APU+pacZFdl6ZEHJOTg6GDRtGan/8+PEYP348CgoKIBAIIBQK4ePjAycnJ7KXPBftfAA3yY8zZ84g%0AKysLcXFxKC8vx+TJk+Ho6EherePid1m8eDET8ALSZ+TZs2d4/fq1yuTLnwUXFQ1ASlHfWDqAGmwl%0AIeQhv39pa2szc2fUmozyArXyoBSr5UKL9cyZMzh69CimTZuGPn36oLKykmxteciLIcuDUhhZvvXU%0A0NAQe/fuxYYNG3Dz5k0yG1zMlANAcHAw6urqcOrUKQQFBeHx48dITEzE+PHjYWBgQGJj0aJF6Nev%0AH+7du4fnz5/DyMgIW7duJZUkMTEx4US/VCQS4enTp2hoaGAtiTNu3Djo6elhy5YtKCgogLGxMdzd%0A3WFjY0OyPiBNqG7evBmtW7eGv78/jIyMyNaWoaKiAoC0LZkrAiR5sPEeuHDhAhISEnDjxg3Mnj2b%0ArDNGHmzO3/MkXLwd1RjyQc6+ffsUyu+ULxF3d3em7UXVcXMxa9Ys9OvXD8+fP4e5uTmz8QYEHi0C%0AEgAAIABJREFUBGDChAkkNrjCsmXLYGtrq7AJZmdn4/jx46xo+EgkEvz0008QCAS4desWqRAy8H+U%0A2xUVFejQoQPatm2Ly5cvs9ay+urVK6Snp0MgEJBuWqqSHzweD/PnzyezI0NZWRlSU1ORlZWFXr16%0AYe3atWRrb9u2DfPmzQMgJRAwMjJCdnY2BAIBK7+LWCxGbGwsLly4gPXr15O9JD///PMmVWyJRIJf%0AfvmFkfNQFyi7Fhm40O4CpO8Eyr1fFVavXo2QkJBmrREeHo6ysjJGi7Vbt26IjY1F69atydv6AGnQ%0AeOTIEfz222/46quvmmS9m4N79+4pnWk5d+4cWbuwMlRUVODIkSOYM2cOyXpDhgxhZsobJ1rYvIfz%0A8vIgEAiQkZGBnJwckjVdXV2RlJQEiUQCOzs7mJiYIDIyEu3btydZH5AS3UVFRZGtpwru7u5Kz1Mm%0Ace7evYsVK1bgyJEjyM7OxurVq9G2bVsEBASQBXTu7u7w9vbGy5cvcfHiRWzYsIFkXXmMGjVKpc/I%0AhTTUlClTyCpz8fHxSE1NRd++fTF58mTs3r2bXF6j8fz9s2fPcOTIEVIbal2ZA6QO/MmTJxmWNnt7%0Ae1LRcPmXdkZGBmsvcVUto5StETU1NfD19VXYeNPS0kg3XkBaGY2Li8OyZcuQl5eHZcuWQUtLC2Fh%0AYWQZLlnPtkyklK2e7aqqKhgYGIDH4+GTTz5BcHAweVZIGUHFkSNHsGjRIlI7Fy9exBdffAEej4ei%0AoiKYmZmRZ58aZwFFIhF27doFExMTVoI5fX19mJiYoF27digoKCBd+/Lly0wwJ2POtbGxIc2iyvDg%0AwQMsW7YM1tbWSvv3m4M/qmhQkzmxiY4dO7Ii2P5ncPLkSU6COfl2z78KLrRY5WFtbQ1ra2tUVlYi%0ALS2NdO3w8HDGqZ45cyYjGnzgwAFWgjkZ629ubi5sbW3J1uViphyQBoaenp5MFa5nz54ICAggfdZl%0Aa/F4PGhra2P79u1kc0YyREVFIS8vj5HrEAqFEIlE5HpgXAisR0REIDw8HFpaWti0aRN2794Nc3Nz%0AeHl5kb1XeDweRowYAUA6vsMGdHR0SFvOVSE6OlopZ0VJSQmZjfj4eNjb22PSpEno27cvK+zFXMzf%0Aq3Uwx+fzkZOTAw8PD7Rv3x5FRUXYsWMHnj17xsoLn00GSJkOhUQiUTimbBnlYuMFpG1K//73vwFI%0AW0anT5+OPn36YO3atWQZD0NDQzg4OMDS0hKFhYUYO3YsHj9+rNBX3VxcuXIFAQEBOHbsGPT19fHg%0AwQMEBQWRZx65IKhITExEeno6Bg4cyLQjxsXF4fnz56TPiryTe/36daxcuRLTpk0jy2rLcPXqVaSm%0ApuLq1asYM2YM/P39ybW55IN2thoYGhoasGPHDpw4cQKhoaGsiKxbWVm99+9eXl6sz6FRQU9P7w+v%0Ah22oUzMLF1qs9fX1OHbsGFxcXODn54eysjLweDysWbOGZH0Z5L93ef1Cavbqxqy/586dIyWL0tXV%0AVVlhpERycjLOnj2LzZs3o2/fvsx5ypZReZ/IwMCAFX8iMzMTMTExEAgE0NPTQ1lZGQIDA7FkyRLy%0AID4+Ph5JSUkQiUTQ1NTE1KlT4enpSbZ+Q0MDLCwsUFJSApFIxDBMsjU2wtbsn5GREZydnVlZWx6q%0AtGkpq39ZWVnIzMzEunXrUFdXB5FIhNevXzN6qRTgYv5erYM5me6XbJDfwsICw4YNY4WBim1YWloy%0AOhSWlpY4evQoAJBSpXKx8QJSB8LDwwPV1dV4+PAhJk6cCB6PB5FIRGZjy5YtePz4MSZOnIgBAwag%0AoKAA+/fvR2VlJVkFaNOmTTh48CAz0zBs2DDEx8djxYoVSExMJLEBcENQkZqaioSEBOY3t7CwQHx8%0APDw8PMiflfr6esTExODSpUus0P2OHj0a5ubmmDJlCkJCQqCpqQmAvsLEBcGSq6srioqK4OXlhby8%0APAUyB672MHUKTkaOHPmhPwIn2oZU4EKLNTIyknFGi4qKsG7dOvzyyy/Ytm0bqTwBF90rXLD+clVh%0A7N27NxYuXIi5c+diyZIlGDduHADa5/3u3btwc3ODRCLB77//zhxTCi7LAiyZcz148GAkJiaSJjsB%0A6RjNkydPkJKSAl1dXVRXVyMsLAy7d+8mq6TIdDd/+uknpl28vr4eNTU1JOsDygsDMlBpmnE1J/dH%0AAeP8+fObSNT8WWhpaWHChAmYMGECnj17huTkZDg5OaFfv36IjY1t1toycDF/r9bBnKamZhOHV0tL%0Ai9QJdnV1ZQgK2NqsAMDDwwObN29G+/btYW9vj8WLFwMAAgMDyWxwsfECYChjr169iiFDhjAvW8pg%0ALicnB0eOHGHW7tq1KzZu3Ag3NzeyYE5DQwNdu3ZVONe9e3fyLBoXBBU6OjpNgvc2bdooUCRT4N69%0AewgMDMTw4cORnJzMBFqU6NevHzZv3gxA+qKfNWsWAPoKExfPy4gRI8Dj8VBTU0P6Qv8zUKfgpG/f%0Avir15KgclX8SuNBiffDgAfPctWzZEj169ECPHj1I6ekB6Weur6+HRCJpckwFLlh/uagwAtLn+rPP%0APkNCQgIWLFiA+/fvk88zpaenk66nDFpaWk0IW9q3b0+ejJZJbMje77q6uggJCcH06dPJgjlra2u4%0AubmhuLgY27dvR35+PkJDQ0mJoxoXBhITE6GhoQFdXV2yPZJyFrY5ePXqFel65ubm8Pf3x6JFi7B/%0A/37StQGpn+rj44OFCxciOzsbycnJH4M5QLUTQrkpxsTEkK31PoSEhGDhwoWoqqrC/PnzkZqaCkND%0AQ3h5eZEJiXKx8QLSuZaYmBhcvHgR8+bNQ3V1Nfbv36/Q6tFctG7dusnvr6mpSRqcSCQSNDQ0KARv%0A7969Iy+Rc0G5rampiYqKCoU21IqKCnLK7a+//hpt2rTB1atXmYFy6gBIni0vOzubCeaonSEunpcF%0ACxawbuOfBJmTogxcBXNcVTLZtEMZwMsnneT3MWp22cLCQtjZ2QEAM/dNDS5Yf7moMAL/d/906dIF%0Ahw4dwqpVq+Dt7Y3a2loyGyYmJnjy5Am6d++OAwcO4NWrV+DxeKQ6bTweD3V1dQoVUpFIRP4e1tTU%0AbJKo1dTUZKppFJg9ezZGjx4NXV1dGBsbIz8/H66urhg7diyZjenTp2P58uUQCAQ4f/48Q7KydOlS%0AMht/F7CViNTU1MTp06fJgvgLFy4w7e6VlZVo164dbGxsSGf/1DqYk2XO5UHtBP/+++9NfgSAntFM%0AU1MTn3/+OQBpu0W3bt0AgFSniatrCQ4ORkpKCubMmYMxY8bg119/RWVlpUrJgr8CHR0dCIVCmJqa%0AMueEQiHpw+3o6AhfX1/MmTMHXbt2RXFxMbZt28a0q1CBC8rtefPmwdPTExMnToSpqSmeP38OgUCA%0AJUuWkNkApNlNtqFqlo16YzcxMSFdTxneF4CoqkBRQ53aLENDQ1mp9jaGWCzG9evXGWKtgQMHMo4e%0A5TMjY7GV2bGzs2P2fopBfC5ahSUSCaqrq6Grq4uBAwcCkAohU99X//nPf0jXex+srKxgZWXFsP4u%0AXbqUjCyKiwojAIUAQUtLi2nvpBSPPnLkCI4fP46DBw/i2LFj+Prrr/Hbb7/hhx9+YLqLmgsPDw94%0Ae3tjxowZMDU1RXFxMXbv3k2qzQZIn48XL14ozMOXl5eTd+LIz3abmZnBzMyMdP2IiAhs2LABmpqa%0ATUhWKPVL/+mgfB737NnD+N6LFi1iOhlOnTrFCNU3F2odzP1R5rywsLDZDpmqH4Ga0Uz+RSs/90PZ%0AasfVtWhra2Pq1KnM/wcOHMi85Kng7++PefPmwdraGqampigqKiKn4ZVVmcLCwlBaWgoTExNMnjyZ%0AXEuLC0KHIUOGIDY2FmlpacjOzoaJiQm2bt1KHrC8j4GPyhYXDipX+Oabb5i24JKSEnJx1/8FvXr1%0A4tzmX4Wnpyezb6WkpDDanJSQtaNZWlqiffv2OHXqFPLy8hAbG4tevXqRCdUrY7FdsGABFi1ahDFj%0AxpAErVxosU6dOhULFixAQEAATE1NGSFkVVTvfxV3795FXV0dJkyYwOjBsZGIePXqFdq2bYszZ86g%0AtrYWurq6pDTisgqj7LPLjqn3MmWMpR4eHqRMpsePH8cPP/wAQNq27+bmBmdnZ3zzzTdkwdyYMWNg%0AaGiI5ORk5j3s5+dH7lPMnTsX3t7emDNnDsOQvX37dk6o9imhimRF3d+VXIPy+1KVgKbcv9Q6mPsj%0A5zAwMLDZMzRc/AjA/7XayeZzZMeUVUaurkW+2sDj8fDu3Tv07NmT0TmiQO/evZGYmIgff/wRpaWl%0AsLS0xPz588lbe+zt7WFvb0+65odAUVERNDQ0MGnSJIbNlJL5UwYu2uC4eFa4wi+//MIEc0uWLGGN%0AVTIhIQEnT55EVVUVOnXqhPHjx2PKlCkApHpm6gL5vSotLY2VYC4qKgpxcXEKTGqPHz/Ghg0bsGvX%0ALjI7XLDYUgnPvw/29vbQ1dVFdHQ0CgoK0KVLF0ybNo1cwiM9PR2PHj1Ceno6fvjhB3z22WdwdHSE%0Aubk5mY1z585h27ZtOHr0KOLi4jBixAjcu3cPL168IGM1zMrKUnq+rq6OZH0ZuKr6y2bkZUlObW1t%0A8vfw4MGDMXjwYNI1G2Po0KEIDw9HUlISBAIBjI2NsWbNGnICL7ahimSFsr327wIZOV1z4Ovrq1T+%0AQCgUNnttGbhorVbrYO6PQBGkcNXfLt9qJ18lY6v6x+a1KHtRXLt2DSEhIQxzFwX09PTI5gmVQUZ+%0AowyUhDFcYPHixQrXUlNTA7FYjIiICDKKcgBYv359k3P19fU4c+YMmQ0unhWuwIX8wZYtW1BWVoaw%0AsDAYGRmhsLAQ8fHxKC0tZXT01AVcZJfr6uqaUGL37t2bfEaHCxbb0NBQpr1dleg2Bb788ksFCQS2%0A0KdPH/j7+wOQEmxFR0ejuLiYrHJ28OBBRj6nbdu28PPzw+vXrzFz5kyyYK6wsBB79+5F27Zt4e3t%0AjVatWuHChQtYu3Ytzp49S2ID4KZN+82bN0xVUdYuJpFIFIhdmgsuksMy9OnTB0FBQaRrcg0uSFa4%0ARHZ2NjIyMhQSkbIgdcuWLc1eX5XfQOlP1NXV4enTp2hoaGhyTIV/dDBH8eIXiUSs/wgAN612XF2L%0AMgwZMoQVbQ02wRX5DRdISkpqci4/Px+BgYHg8/ms2CwtLcXhw4eRkpICCwsLsgrnh9YZowQXLaMX%0AL15U+P379u2L9evXw8PDQ+2COWV7mCwIphKxVRVMUWs2ccFi+/jxY+ZYnhKfElwnvaqrq3H27Fmc%0AOHECIpEIjo6OZGs3NDQws+SyfUZPT4+pPlHAz88Pzs7OKCoqQmxsLDQ1NXHmzBmliTA2IC9R0VyM%0AGDECUVFR8PPzQ4sWLSCRSLBp0ybSwJ6r5LB80Pjy5UuFqg9X88sU4IJkhSso05LeuXMnc00U6Nev%0AH44ePYrWrVtj4sSJrGj+PXnyBEFBQUxXlCxhQMnI+o8O5iigo6Oj8MWz8SNwhQ99LR+Kev2v4p/e%0AY25mZsbKNV65cgUJCQm4f/8+WrRogcOHD6Nz587kdv4J4EL+QJn2XosWLUgrQFxB1R7G4/HIApWS%0AkpImyQ+JRILS0lKS9WXggsW28dpsgKuk18mTJ3Hy5EkUFRXB1tYWISEhTaRjmos3b94wx/JMs5Ss%0Avzwej3FEbWxs8NlnnyEtLY2z9/B///tfsrXmzp2LmJgYjBkzBgYGBqiqqsJXX32FRYsWkdlQBjaS%0Aw/IBm7u7Ow4ePEi6Ppdgm2SFK3ChJb1s2TKYmZnh1atXePr0KSszkhYWFigqKoKVlRWGDx+OYcOG%0AoW3btqQ2/tHBHMXLS0ay8U9AfHw8J0xwjbNYYrEYZ86cYYbW1QWy1kTZfcTj8fDs2TO8fv2ak1kU%0AtvHu3Tu8fv2adM1JkyahR48ecHNzw9ChQzF79uyPgdx7wIX8ARcSLlzhjxysc+fONXvebMKECSgr%0AK2ty3sHBoVnrNgYXLLZcVH6XLFkCNzc32NnZKU0cUMHX1xc9evSAhYUFHj16hI0bNzJ/i46OJrEx%0AcOBAJCQkKDAlHjp0iJRsQ57q3sDAAOHh4ZwmDiltaWhoYMmSJfD19UVlZSUMDAxIqfzfBzaTw//0%0ARK66gAst6crKSsTGxkIikWDmzJlk68rj4MGDEIvFuHnzJiN70tDQACsrKzJd5H90MDd06NBmr3Hw%0A4EGsWbMGzs7OmDx5MiukEVyBCyY4oCkJBo/HQ//+/dVupkk+Oy8WixEbG4uamhpSEgSu0LjSIBaL%0AkZWVRUa0IMOAAQNw48YN5OTkwNjY+ONL8Q/AhfyBPKOhPCgZDf8uOHDgQLPv6e+//57o07wf1FUl%0AZVDFZgnQtY4FBQUhJSUFcXFx+PLLL+Hq6qpQGaACW+RA8li8eDGWL1+OlJQUhpmza9eupHT+8nui%0Arq4uq+3VjSGTkaBEZmYmEhISUFRUxJDfUGoAKksOnz17Vu2Swx/x58FFIlJmg8fjkbfSy0NLSwuW%0AlpZ4+fIlampqcPfuXdy/f59sfbUO5sRiMTZu3IjMzEyIxWK0adMG48ePx/z589GyZUuSiHfbtm14%0A8eIFjh07hlmzZqFbt25wdXVVy2odF0xwgJT+ePPmzWjfvj3Gjx8PX19f/Pjjj2jTpg2rhCVs4cGD%0AB1i2bBmsra2RkpLCavaZLTSuNGhra8Pb25vRNqRCcHAw6urqcOrUKQQFBeHx48dITEzE+PHjYWBg%0AQGrrI/43/BOqyP8rKF7yNjY2Kp2IH3/8sdnry8BF5Z+L3/5f//oXVq5cCbFYjB9//BHh4eGoq6vD%0AlClT4OTkRGaHi1nZVq1aYePGjSgvL0dhYSE6deoEY2NjlJSUKIhWNwdcBNiAamZhyiDo2LFjOHXq%0AFIKDg2FqaoqnT58iMjIStbW1mDRpEomNxtehra2NwYMHw9nZmWR9GeS/+6qqKoX/UzExf8SfAxda%0A0qp0HwHlIwp/BfHx8bhw4QJev34Na2trjBw5En5+fqSdcjyJOvba/H+sWbMGHTp0wMyZM6GtrY3q%0A6mrs3r0bNTU1WLFiBSs2f/vtN6SmpuLKlSs4efIkKzbYgoeHB5PdlD+mhpubGxYuXIiqqiqsWLEC%0AqampMDQ0hJeXF6leD9toaGjAjh07cOLECYSGhmLIkCEf+iM1G0KhEJWVlTA2NuZE0ywvLw8CgQAZ%0AGRnIyclh3d5HNMX7xI7VMbnyPlDsa2KxWOH/OTk5CAsLw7fffkuq0dXYZmxsLC5cuID169ejX79+%0AJOu+Lzhgy0EtKSlBQkICkpKScOXKFVZscIXLly+Dz+fjxo0byM3NZdVWcXExOnXqxKqNiooKCAQC%0AzJ49m2S9adOmYe/evQpOb01NDTw9PcnJb8RiMV6/fq0g6k2JwMBAhf+/fPkSGhoa0NXV5Yyc5iMU%0AUVhYqPJvVF0t8sk72by67F+q5N2QIUMwfPhwuLi44LPPPmNl3EmtK3N3795V2DB0dXXh4+NDLlYq%0Aw82bN5Gamopff/0VX331FSs22AQXTHCAtM9ZVvE5cOAAQx/cmIb77w5XV1cUFRXBy8sLeXl5Ctkg%0AquFbrlBQUAAfHx9oamoyrFCyLHTHjh3J7OzcuRPfffcd8/+ePXsiICBA7YRX/0lonMVsaGhAamoq%0AdHR0/nHBHAVkjqlIJML69evx6NEj7Nmzh3SPlAeblX9V1Zn6+nrSYK6urg6ZmZlIS0tDdXU1Jk+e%0ArFJP7e+O2tpapKam4tChQygrK0NQUBDZTJ4ycBEw3rp1C3w+H7m5ubC1tSVbV0NDo8n92qZNG9KZ%0AppcvXyIoKAh3796Fvr4+ysrKYG1tjVWrVpHq2U2fPh3Lly+HQCDA+fPnsXr1arRt2xZLly4ls/ER%0Afw5FRUUq/0YVzP3RPkUxh33p0iVcu3YNOTk5iImJQYcOHTBixAh8+eWX6NKlS7PWlkGtgzlV0S1l%0AD7pQKERaWhpOnDiBHj16wMXFBcHBwazQl7INLpjgZOvJIL/Rs9mPzAZGjBgBHo+HmpoatWPibIzw%0A8HAsW7ZMobqYm5uL0NBQbN26lcxObm6uQjAnAxfEOx+hHPKMifn5+QgICMDIkSOxfPnyD/ip2AFV%0Ao8nVq1cRFBQEZ2dn1vZ7Lir/qioKMsF4CgQEBODy5cuwsbGBv7+/2oksy2PNmjW4fPkyxowZg61b%0At2Lt2rXkxDdA04Bx5cqV5AGjWCxGRkYG+Hw+tLS0UF1djXPnzpG1iwLSe7impgZt2rRhzlVXV5Oy%0Af65btw5jx45FbGwscy45ORmhoaGks4wRERHYsGEDNDU1sWnTJuzevRvm5ubw8vLC6NGjyex8xP+O%0AQ4cOKfyfx+Ph8uXLEIvFuHr1KiefgWIOW1NTE9bW1sx4Vk5ODnbu3InQ0FCyuTm1DuYAKPS3ykDZ%0AOTpz5kxMmTIF+/fv56QtjU1wRbUro9yW0a3Ljtmi3GYL8tTU6o6KioomzuIXX3xBTubSeNZAHh/n%0ADj4s+Hw+9u/fj8DAQIwaNepDf5xmQVW7MAUb2fr165GRkYEVK1bAwsICz549Y/5GWZ37kJV/ynfk%0Af/7zHwQHBzfRYvv1119JWSC5wPXr12FpaYlPP/2UNekWZQHjhAkTyO3Y2NjAwcEBUVFR6NatG7y8%0AvEgDOUDaZvn999/D398fZmZmKCwsREREhAIbaHMhFAqbfD8uLi44fvw4mQ1AGphaWFigpKQEIpEI%0AlpaWAD4yW35IyMueVFVVISQkBL179+a07ZVir7x9+zauX7+Oa9eu4b///S8sLCwwceJEMr1HQM2D%0AucLCQtjZ2TX5sikfvnPnzr337/Pnz0dcXByZPTYh3wJ36dIlJkuwevVqhISEkNmRp9yWH15VNzZL%0A+eCDx+Ph3bt36NmzJ9asWcO0jqoLVNFFU1dLKyoqVLZ2fQzmPgxKSkoQGBgIfX19JCcnK4jhqhv+%0AqF3Yxsam2Tbu3buH7t27IzExUeE8dQeDTFj5Q1T+Kd+R8kQXYrGY0YYSi8U4ceIEmR0ucOzYMdy4%0AcQPJyckIDw9nkpCU7JxcBIwAMGPGDBw/fhyFhYWYMmUKK1Ik48aNg56eHrZs2QKhUIhOnTrB3d2d%0ANFnERQcW8H/vyJ9++onxjerr61FbW0tq5yP+PC5cuICwsDB4eHhg2rRpnNqmuM+io6PxxRdfYO7c%0Aufjkk09YeebVOpj7O/Tkv3r16kN/hP8Z8i1w27dvZzYsShFRgBvWMS6grMJ07do1hISEYO/evR/g%0AE/11KKuYSSQScnr67t27fxwW/5vB3t4eWlpaGDp0KEJDQxX+xuYsEBvgol1YWQdDfX09MjMzSdaX%0AQZkEwsOHD8Hn88ls+Pr6NnEcJBIJhEIhmQ1AGmTz+XycOnUKEokEGzduxODBg0ltcIXBgwdj8ODB%0AqK6uRnp6OpYsWQIAOHr0KMn6XASMAODt7Q1vb29G1+rOnTuIjIyEk5MT+vTpQ2LjwoUL+PLLL1lN%0A1DWe75dBJBKR2rG2toabmxuKi4uxfft25OfnIzQ0FOPHjye18xH/O2praxEWFoa8vDzs2rVLbcXP%0A9+3bx7oNtQ7mVL28eTwemRDfH0GdSvDym6H8sTpdw4fGkCFDUF9f/6E/xp+GpaWl0ooZtQNBOfj+%0AETTYtm3bh/4IZOCqXViG0tJSHD58GCkpKbCwsGBlfurdu3c4c+YM+Hw+ysvL4eLiQra2qm4Iyi6J%0AOXPmoLq6Gk5OTjhx4gR8fHzUNpCTh66uLqZOnYqpU6fi3r17pGv36dMHq1atwrt371gJGOVhZWUF%0AKysrvHr1CmlpaVi6dOl7GW7/DPbs2cNUmNmC/Hx/4/OUmD17NkaPHg1dXV0YGxsjPz8frq6uGDt2%0ALKmdj/jf4eDggDdv3sDJyQkCgUDhb1yRqqkL4b9aB3NGRkYK/xeJRNi1axdMTEw4C+bUCfJB28cA%0A7q9DHclQRCIR0/4aHx+PWbNmAQA51bqqDJQsg/sR3KNxpby6upohX1A3eRWu2oWvXLmChIQE3L9/%0AHy1atMDhw4fRuXNnUhtlZWVISkpCWloaBg4cCLFYjNOnT5Pa4KpLQkNDA3V1dWhoaFDrdwsXGoMJ%0ACQmIj49Hy5YtERQUxFrAqIwJcPTo0aRkHo11ueRBxcrK1aw/oJjcNDMzU9tK0D8FqngL2NhjCgsL%0AUVRUhM6dO6Nr167MeYo5bC6g1sGcfHbx+vXrWLlyJaZNm4Y5c+Z8wE/190VJSQmSkpIgkUgUjktL%0ASz/0R/tbonFbolgsxtmzZ0lFV7lCRUUFc5ydnc0Ec9RITU1FdHQ0dHR0EBsbC1NTU6xcuRL//e9/%0APwZzHxi///47EhIScPr0adja2iI8PPxDf6Q/DS7ahSdNmoQePXrAzc0NQ4cOxezZs8kDOQCwtbWF%0Ah4cHUlNToaurCy8vL3IbXGDHjh14/vw5UlJS4OLigtraWuTk5GDYsGFqx/psY2ODO3fu4PPPP4ej%0AoyMZbbg8Tpw4gdOnT6O6uhpLly7F8OHDAYCcBZQLUfrffvuN4S1orNVFFfwC0gRkUlISRCIRNDU1%0AMXXqVHh6epKt/xF/TygThs/KygKfzyeT1ampqYGfnx+qqqpgYmKCZ8+ewdDQEDExMdDV1SWZw+YC%0Aah3MAdJZhpiYGFy6dAnR0dGc0yKrE5nAhAkTUFZW1uSYjdahfwIatyVqa2tj8ODBSjeYvztUtdhS%0AIz4+HhkZGSgrK0N4eDhKS0sxevRoREVFsWbzI96PzMxM8Pl81NfXY9KkSXjy5EmT2Tl1gap2Ycp9%0Af8CAAbhx4wZycnJgbGzMWqVp3bp1EAgEmDFjBiZPnqyW7dsydO7cGd9//z3mz5+PnJwcCAQCrFq1%0ACtnZ2R/6o/0prFy5Eg0NDbh48SK2bduGly9fYsyYMRg3bhxZpUlLSwtaWlowNDRk9TeLBm1TAAAg%0AAElEQVRPSkpijmWi9DU1NaQtyZ9++inrlbN9+/bhyZMnSElJga6uLqqrqxEWFobdu3erbQLkI/4c%0AqqqqkJycjCNHjsDMzIxUWiU6Ohp2dnYKwWFycjIiIiLU6z0pUWPcvXtX4ujoKImMjJSIxWLW7Jw/%0Af17i7+8v8fLykqxcuVLy888/s2brQyA7O/tDf4SPYBnu7u5/eEyB6dOnM8cjR478eG/9DfDpp59K%0AoqOjJRUVFRKJRCLx8vL6wJ/o7w+RSCQ5evSo5JtvvpEMGTJEwufzJZWVlazYEgqFko0bN0pGjRol%0AWbRokSQrK4sVO1yjvLz8Q3+EZqOyslKyaNEiyYABA8jWZHP/VYb79+9LnJycJOHh4ZI3b96Qri2/%0A37MFNzc3ybt37xTOicViyddff8267Y/4sLh9+7Zk2bJlEltbW8nGjRtZud+++eYbpefV7f5S68rc%0A119/jTZt2uDq1atwd3cH8H8l/sOHD5PY4PP5yMnJgYeHB0OFvXPnTmY4Vp3wsQXuz0HZbIGEhRYS%0ALsCV9p98FaNLly4f76u/Ac6cOYOjR49i2rRp6NOnDyorKz/0R/rLcHd3V1op4/F42L9/P5kdHR0d%0AODs7w9nZGXl5eRAIBHB0dEROTg6ZDRm6du0KHx8fLFy4ENnZ2UhOTsaoUaNQWFgIExMTcnvUkJ8z%0Ak8i12/F4vD+U9vk7oqGhAbm5ucjIyMD9+/cxYsQIJCcnk62vbC+WgZJdlgtRemXEJNTQ1NRs0q6r%0Aqampcn72I/45cHNzg6enJ44fPw4tLS14e3uT21B1H6kbmZtaPw2qqKLr6urIbMg0c2Q/rIWFBYYN%0AG4ZZs2apXTD3sQXuz2HUqFGsz09wBa60/6qqqpCbm4uGhgZUV1crzDd91Jn7MOjYsSPmzJmDOXPm%0A4NKlSzhy5AhsbGzw1VdfISAg4EN/vD+FxnqYDx48QFhYGKut4j179kRAQADDnsaWtmiLFi1gY2PD%0AzGgEBgaS6tqxhcakLTk5OQgLC8OMGTM+0Cf66wgODsa1a9dgZWWFr7/+mhVWTlV7MTW4EKXv06cP%0A9uzZg6SkJNTV1bEyz8bj8fDixQu0b9+eOVdeXq5285gf8eeRmJiI5ORkODg4YOzYsaxo/hkYGOD2%0A7dvo378/c+727dtqNUIFqHkw1zhrKRQKwefzkZ6ejp9//pnEhqamZpMIXUtLS+2idkB60+rr60Nf%0AXx95eXkIDg7+WDl5D7iYn+AKXLHaWVpaMkLBn3zyicJ808dg7sPD2toa1tbWqKioQHp6OgDg3Llz%0AGDNmzAf+ZP8bevToAUBaAfrhhx9w7NgxxMT8P/buPS6m/P8D+Gsa3UnUSlEui4kuct0QdllilaTa%0A7BIil3VNVC61NnRRcqtc2m/lUokkUdnIpcjq6r7u13IpJHSP5veH35ydaWY02WlOpz7Px8NDnTOd%0A854zZ2bO+3w+n/dns0zOb97kxbKaW5TLkJLYvM/CiooK+Pr64u7duwgLC0O3bt1ojqzhYmJioK6u%0AjpMnT+LkyZMC60TNO/o1ZPVZLItJ6ffs2YPHjx/jyJEjjTae7bfffsOcOXMwf/586OnpoaCgADt3%0A7pRZaXqCPsbGxjA2NkZ5eTmSkpKQk5MDOzs7WFlZYdq0aVLZh6urKxYsWIDvvvsOurq6KCgowN9/%0A/42dO3dKZfsyQ18PT+k5d+4c18nJidu/f3/url27uIWFhVLbtrg+7bLo6y5t/DH/+uuvNEbCTI0x%0AfqKlkPZYDUJ6mPZZ9ujRI669vT3X09OTW1paKvP9y+p4Mel1ycrK4pqbm3N37dolNL6pObly5Qrd%0AITRYQUEBNysri5ufny/1bctqPNudO3e469at486ZM4fr6enJvXnzplS3TzDH7du3uevXr+dyudJ7%0AP1ZWVnL/+usv7p9//sk9duwYt6ysTCrblSVGt8yFh4cjPj4eHA4Hs2bNQm1tLebNmyfVfdy8eVOo%0AKwS3EcYayQLpAtdwjT1+orlxdnYWOZ+dk5MTI7qMtURchrQAAZ/nnNqzZw9WrVqFESNGAPhcqQ+Q%0A3rxWRMP4+voiKSkJa9asgb6+Pp48eUKtY2Lr3JcEBgYy5nOsvpLr0iCr8Wy9evUSGp9H5i5tmTgc%0ADjw8PABI5/34zz//oE+fPjA3NxdYzqQeKwDDu1mGh4djwoQJmDx5MjgcDsLDw6W+D15XpOaAdIFr%0AGFmMn2hu3rx5Q/3MP58dkxKGloZJkzxHREQAAHx8fODr6yswhxbTihLVhynvmX/++QfdunVDdHS0%0AwHIWi8WYxEdSTHlNANmUXJfFeLYjR45g8+bNpHAbIUQa70c/Pz/qc8rR0ZH6jtm3bx9J5mTlzJkz%0ASElJgbe3NyorK1FRUYEPHz6gTZs2UtvH8+fPxa5jQqUxfr6+vl9cHxwcjEWLFskomqZPFuMnmjP+%0AD1omJQxE03XmzBmRyy9fviyzGGQ1MN7U1FQm+/mv6ptnLCYmplELfcgSkz7Hbt++jd9//11gmZ2d%0AHQ4fPiy1fchiPFtERAQp3EaIJI33I/91ysePH0UuZwJGJ3MKCgqwtLSEpaUlnjx5gtjYWFhZWcHQ%0A0BDbt2+Xyj4OHDgg8DuLxcKlS5dQXV2N7OxsqeyjqcjKyqI7hCbl9u3bdIfAOPwfrky68GnJmPal%0AxVNdXU1VG66urqZ6HfxXcXFxsLGxAQDcu3cPPXv2BPDvza6goCCp7Cc/Px9+fn7Ytm0bLl++DGdn%0AZ6ioqMDf3x/9+vXDwoULpbIfuiUnJzebZI5JZFFy3dTUFH5+fjh48CAOHz4MLS0trF+/Hn369JHa%0APkjhNqIxibtmYdr1C6OTOX5dunTBihUr4OzsjLNnzwKQzh3BzZs3Uz+XlJTAy8sLPXv2rLeVi4mY%0AelHXWIKDg8WuIy2YoslqPjui4fLz8/H27VtoaWlBS0uLWu7o6EhjVA1XUFCAqKgonDhxAlwuF1u2%0AbJFqF+iEhAQqmVu/fj3VBUfaN7vWr18Pe3t7tGrVCn5+fvD390ePHj2wYsWKelu7mKQ5fa8w6bnI%0AquS6qPFs0kTmLiXEkcb7kcvloqamBlwuV+hnJmk2yRxPq1atMGbMGADSvSOYlpYGHx8fTJ8+HVOn%0ATpXKNpsapt2JaGyRkZFQU1PDhAkT0LFjR8a9uekgq/nsCMkVFBTA2dkZ8vLy0NDQwPPnz6GsrIwt%0AW7agQ4cO1LxmTDB//nyUlpbCysoKiYmJcHZ2lvpYVv73ubifpaG8vByjR4/G27dv8fLlSwwbNgzA%0A56JLzQkTv1eqq6vx4cMHgbFgAGBpaUlTRA3n5uaG3377rVFLrvOPtX/37p1AoiitoQglJSW4cOEC%0AuFwuKdxGAABycnIwcOBAqbwfnz17hnHjxlGf77xCKEz73Gp2yRw/aXz5lpeXw8fHBw8ePMCff/4J%0APT09KURGMMGFCxdw/vx5JCYm4tatWxg7dizMzc2hqqpKd2hN1smTJ6lKU0TT4Ofnh5UrV2LgwIHU%0AsoyMDKxbt+6Lrc9NFZvNRmVlJWpraxvlC1dW3W4UFRUBAH///Tc1Po7L5eLDhw9S3Q8huZKSEvz+%0A+++4efMm1NTU8Pr1awwZMgS///47WrdujZ9//pnuECXWuXNnHD58GOfOnUN+fj769u2LZcuWQUVF%0ARWr74E+sHBwcGqVF2cDAADExMWCz2aRwGwHg83fa4cOHpfJ+FDcOm2madTInjS9fCwsLVFVVwcrK%0ASmjgcHObtJK0PAlq1aoVfvjhB/zwww8oKyvDqVOnsHz5cqpVgxB29+5dukMg6iguLhZI5ABg2LBh%0A+PPPP2mK6Ovt2rULL168QFxcHOzs7FBeXo709HSYmZlJrYIe/xQu7969o1oF3r17J5Xt8/Ts2RPL%0Aly/HjRs3sH79ehQVFWH79u2MKXwiKSZ9r/j4+GDMmDECY+5jY2Oxbt06+Pv70xjZ13n06BHMzc1R%0AXV2N2NhYJCUlwcbGRqrVJnkaqyXDwMAA4eHhYLPZ8PT0pKYkIVouaX+mREVFITk5GW/fvkXHjh0x%0AYcIEqqs9UzTrZE4aFi9eLHI505pged68eYOzZ89SJ+3IkSOhpqYGAIz8spKVmzdvIi8vD8+fP6e6%0AQxHCCgsLcfDgQZHr7O3tZRwNAYgvhMDU7nza2tpYtGgRFi5ciPPnz+Pw4cP4/fffce7cOalsX9wU%0ALtIs6gAA7u7uSE9Px8yZM2FkZIQ7d+6gR48emD59ulT3IwvV1dXIzc2lvldMTEyohMHV1ZXm6CSX%0An58v1HXLzs4Ox48fpymirxcREYHk5GQcOHAA/v7+eP78OXR0dODj48Oo3hOJiYlISUnBhw8f4Obm%0ARpI5QqrX30FBQXj16hW8vb2hqamJgoICREREoLCwEAsWLJDafhpbs07mpJG9W1tbCy07c+YMoqKi%0ABOZvYYJLly7hjz/+gLm5OTQ0NHDz5k0EBQXB19cXAwYMgLa2Nt0hNinXrl1DUlISLl68CBMTE1hY%0AWMDLy4uxibws1NTU4NWrV3SHQfDhjTnh1xgtTbLGYrEwYsQIjBgxgprfcO3atfDy8vpP261b3Or9%0A+/eQk5OT2kTLPK9evRIo5sDhcMDhcHD16lX07dtXqvtqTLdu3YKLiwsMDAygoaGBEydO4MGDB9i+%0AfTt69OgBY2NjukOUmLy8vMjlTPzM/+uvvxATEwMWi4XExEScPHkSampqUh2/zPtc4XK5Qp8z0uoC%0AqaCgAHl5ebRv3x41NTVS2SbBDPb29kLvPS6Xi4cPH0ptHxcuXBC4Aa2vrw9fX19Mnz6dJHOysnv3%0AbsybN0/semneESwpKUFsbCwOHToEPT092NraSm3bshISEoKoqCiBQd2zZs2Cm5sb9uzZQ19gTdTP%0AP/+Mb7/9FsOHD4e8vDwyMjKQkZEBoPl1sZWWTp06kUqfTYyBgYHAOBMeabc00Yn3mfbo0aP/vK2b%0AN29izZo1iI2NxdmzZ7F27VqoqanB3d1dqsViVqxYQVXKdHV1RUBAAIDPkz0zabLtTZs2ISQkBN27%0Ad6eW3bt3Dxs3bmRcV97Kyko8fvxY6EZwRUUFTRF9PVVVVbDZbNy8eRO6urpUDxxpdlFLSkrChw8f%0AwGazhT5nGmM8G5O67BL/HX81+caioKAgtExOTk6qU3jIAqOTuYyMjC8mc9K4I3jjxg1ERUUhLy8P%0A48ePR8eOHREWFvaft0sHLpcrVJ2rQ4cONEXT9DXH6ScaG3/Je6Jp4J3H1dXVeP36NTQ0NKjiG4Qw%0Af39/+Pn5QV5eHlu3bsWff/6Jrl27wsnJSarJHP+F6cuXL0UuZ4LKykqBRA74PB6Qia0oioqKIsvs%0AM/H9wmKx8OjRI8THx1Pn7ePHj6V6kSqL8WyiprvhCQwMlPr+iKbj/v37VO+Ft2/fol27dgCkM+0Y%0Aj7hWd6Z9DjM6mRPVfYhHWneFpkyZgtmzZ+P48eNQUFDAnDlzpLJdOogb9MzUsTONzdraGlwuF9nZ%0A2Xj+/Dm0tbUxePBgRna5kZVNmzbRHQJRx8ePH+Hj44P09HRoamqiqKgI33//PVatWiW2W1lLVltb%0AC319fRQWFqKiogKGhoYAxH9+ShvTPl/EJQdM/F5pTvP7LV26FG5ubtDU1MSyZcuQlZUFV1dXbNu2%0ATWr7kMV4NnHT3RDNX1hYGJXMLV26lOqxIM1px/Ly8kTmC0wbhsDoZK64uFhk9yFAeslcdHQ0YmNj%0AYWFhgTFjxqC8vFwq26VDfn6+ULM1l8tFQUEBTRE1ba9fv8a8efPQpUsXdO7cGWfOnIGfnx92795N%0AWjTFEPW+KysrQ2VlJW7dukVDRERwcDA0NDSQmpoKAPj06RNCQkKwbds2rFixgubomh5ewZjz589j%0AyJAhAD6PBS0rK5Pqfhpz2gNZElX0iMvloqioiKaIvt6qVatELmexWPDx8ZFxNP+NsbExYmNjqd9N%0ATEyQmpqKT58+SW0fshjPNnjw4EbZLtH0yWLOzxs3bkhtW3RidDLXrVu3Ru8KZ2xsDGNjY5SXlyMp%0AKQk5OTmws7ODlZUVpk2b1qj7lrYlS5aIXC6uYmdL5+fnhxUrVlAXdACQnp4OX19fMjWBGHVbyg8c%0AOIDw8HCsXLmSpoiIzMxMHDhwgPqdzWZjyZIljJozS1LS+JIfMmQIpkyZgpcvX2Lnzp14+vQp1q1b%0Ah59++kkKEf6L/45wSUkJ9TPT7ghbWlqKLHpkYWFBQzT/Td3XuKioCIGBgRgwYABNEX29Z8+eISIi%0AAmpqapgzZw6UlZWRlpaGDRs24NSpU1LfH9O6pRFNnyzm/BRXfRtgVgVuRidzshygqKKiAjs7O9jZ%0A2eHOnTvUHS8mVR4TVZmTEO/ly5cCiRwAjBgxAjt27KApIuYoLCzEmjVroKqqioMHD6J9+/Z0h9Ri%0AietKKW7Kgqbs6NGjYtdNmjQJ4eHh/3kfc+fOxejRo9G6dWtoaWnh6dOnsLe3x5gxY/7ztvk1lzvC%0Azang0fDhw6mfExMTsXPnTri7u8PKyorGqL7O8uXLYW1tjefPn2P79u2Ql5fHyZMnpXoDnIxnIxpT%0ARUUFHj9+jNraWqo4Ee9nadmxYwcsLCygrKwstW3SgXnf5nzEVWBMS0sTKPksbRwOh5qnhUmVx0gX%0AuIaR1RiZ5iYhIQHBwcFYunQpI+/ONzeKiop4+vQp9PT0qGVPnz6FkpISjVF9nQcPHlA/JyUlYcKE%0ACQD+vVMrjTGA2dnZAD5348/Pz4eiomKjVOZrLneER40aJfZO+enTp2UczX9XUlKCtWvXorS0FFFR%0AUYwt6sRisajzaNSoURg0aBASEhKkWsyFjGcjGpOSkhJVkIi/OJE0z+ExY8YgJSUFZmZmmDJlCvT1%0A9aW2bVlidDIXHx+PwMBAKCkpYfv27dDV1YWHhwcePnzYqMkcPyZ1LSBd4BpGR0cHZ86cEahgd+7c%0AOXTq1InGqJq2xYsXIy8vDy4uLlBXV2+UeYeIhlm+fDl+++032NraQldXFwUFBYiNjYW/vz/doTUY%0A/53/K1euCPwuLfxdUgGgvLwc9+7dg6enJ77//nup7ae5zMf4119/Cfyenp4OHx8fzJw5k56A/gPe%0AuGhHR0f88ssvdIfzn/C3vKurq8PPz0/qYzPJeDaiMS1YsECod5S0eXh4wN3dHadPn8bmzZvx/v17%0A2NjYMK61jsVlUjZSh6WlJSIjI/Hq1Sv4+fmhqKgIo0ePxoIFC2RWpW369OmMaZnj4e8Ct3btWtIF%0ATozi4mIsXrwYbdq0gZ6eHgoKCvDmzRvs3LmTHDMxxBUQqKqqksmcMYRob968QUJCAvLz89GxY0dM%0AmjSJsS0OPLL87C0pKcH8+fMRExPT6Pu6c+cOOBxOo+9H2ioqKuDr64u7d+/C19cX3bp1ozukBtPX%0A14eysjJUVVWF1omrnN1U8b8/mHidQhALFizA48ePYW1tDRsbG5lcdxUWFmL//v2IjY1FZmZmo+9P%0AWhjdMqeuro62bduibdu2ePDgAf744w+ZtcgxFekCJ7n27dvDwsICBgYGePbsGcaMGYN79+6RRO4L%0AKioqqK434eHhmDVrFoDPFxMEfdq3bw8DAwO0a9cOOjo6pBprA6mrq0t9jOH58+fh7++Ptm3bwtfX%0AF9ra2ti8eTOSk5Nx7tw5qe6rsWVnZ8PT0xPW1tb4448/GNtF/fbt2yKX888DyBTiCuwAzEtMiZZp%0Ax44dePPmDY4ePYpZs2aha9eusLe3b5TWuqqqKpw6dQpHjx5FWVkZXF1dpb6PxsToZI6/y4COjg4t%0AiRyTGjZJF7iGCQoKwr179zBp0iQYGxujoKAAe/fuxdu3b7Fw4UK6w2uSiouLqZ/PnTtHJXMEfepO%0AsXH27FnGTrHh4uICFosl84IL5eXlKC0tleo2AwICsH37djx79gyBgYF48+YNtLW1kZCQINX9NDZf%0AX18kJSVhzZo10NfXx5MnT6h1TGyd43fp0iVERUUhLy8PGRkZdIfTIM2lwA7RsmloaGD27NmYPXs2%0Arl69ivj4eKxfvx7JyclS2X5mZiaOHj2KzMxMjB49Gm5ubujVq5dUti1LjE7mSkpKkJGRgdraWpSW%0AljZqclJdXY3Xr19DQ0NDYPClpaWlVPfTmFq3bo0RI0YgJydHaB1J5oSlp6fj0KFD1E2Dzp07Y8uW%0ALZgyZQpJ5sRorLlgiK/XnKbY4C+y0FgFFwIDAwVuFFZVVeHixYuYOnWqVPejpqaGbt26oVu3bliz%0AZg0WLlzIyOki/vnnH3Tr1g3R0dECy1ksFiO79pWXlyM+Ph4HDhzAq1ev4OHhwcjKjHFxcbCxsQEA%0A3Lt3Dz179gTwed7J5lSBlGgZLl++jPj4eFy5cgXm5uZS225wcDB+/vlneHl5QUFBQWrblTVGJ3MG%0ABgZITEwEAPTp0wdJSUl4+/YtMjIycP36danso6amBr6+vkhLS8M333yDoqIijBw5EqtXr4a8vDyj%0AvnxFlSQuLi7G4cOHaYim6VNRUREaMC4vLy9yPAXxWXOZCLk5aU5TbJw8eZKqJNxYunfvLvC7oqIi%0ApkyZIvVWJv6uiNra2oz6LuG3f/9+oWU1NTVISUmhIZr/Zv369bh06RJ+/PFHBAcHY8OGDYy6Ycsv%0AISGBSubWr19PJdZZWVl0hkUQEsvPz0dCQgISExPRvXt32NnZSb0bt6jPLyZidDLHn5xcu3YNkZGR%0AuH79OmxtbaW2j5CQEGhoaFAllj99+oSQkBBs27YNK1askNp+ZO3atWuIiopCRkYGxo4dS3c4TZKS%0AkhLy8/Ohq6tLLcvPzydJyheImneIy+UKlJQnZIup45dEuXv3bqPvw9raGlwuF9nZ2Xj+/Dk0NDTQ%0AtWtXqe+Hfw6l2tpaPH78mGrNZmr3xKKiIsTExCAuLg76+vqMG5edm5sLAwMD9O3bF3p6eoz+rBfX%0AS4L0mCCYwtHREba2tti7dy/jC3Y1NkYnc9XV1UhKSkJ0dDTk5eVRWlqK06dPS3X+pMzMTIFS1Ww2%0AG0uWLGHkXVTe8YqKioKCggJKS0uRmprKyPmmZGHFihVUaVxdXV08f/4cFy5cwMaNG+kOrckSN+8Q%0AmYOIPjo6Ojh79ix++OEHahlTp9goLCwUOz+btOZmqzvGkFeuXtpjDMXNocTE7olZWVmIjIzErVu3%0AICcnh5iYGGhra9MdVoMdPXoUeXl5iI2NhZ+fH3Uj6ttvv6U7tAYT10uCyQkq0bKkpqYKLTtz5gyi%0AoqIQFhZGQ0RNF6OTuVGjRsHCwgIBAQHo2rUrnJycpJ6YiJviQNqVzWSBd7w2bdrUaMerOenZsyei%0Ao6Nx+vRpFBUVwcDAAAsXLkTr1q3pDq3JIvMONT1ubm5YvHgxDh48KDTFBtPU1NQ0+vxsshpj2Fy6%0AJ06ePBndu3fHlClTYGpqirlz5zIykePp378/+vfvj9LSUhw7doyqanfkyBGaI2uYkpISXLhwAVwu%0AV+Dnd+/e0R0aQTRISUkJYmNjcejQIejp6Um1911zwbyMhM+MGTNw/PhxPHv2DLa2to3SfUBRURFP%0Anz6Fnp4etezp06eMTIJkcbyamzZt2mDSpEl0h0EQXy0mJgZRUVG4ceMG7t+/j3HjxqF///50h/VV%0AOnXq1OjFG+gYY8jk7onGxsbIy8tDeno6tLS0mk3LT+vWrfHrr7/i119/xT///AOAWcVDDAwMEBMT%0AAzabDQMDAyQlJQH4XF+AIJjgxo0bVDXZ8ePHo2PHjqRFTgxGJ3Nz5szBnDlzkJWVhdjYWNy4cQMB%0AAQGwsrKSWmnR5cuX47fffoOtrS10dXVRUFCA2NhY+Pv7S2X7siSL40UQRNNy6dIlLFiwAIaGhvD3%0A92dcFz5+shg3Icsxhs2he+Iff/yByspKnDhxAp6enrh37x6io6Px008/QV1dne7wpIKXADGpeIiB%0AgQHCw8PBZrPh6emJESNG0B0SQTTIlClTMHv2bBw/fhwKCgqYM2cO3SE1Wc1iZPzgwYMREBCAU6dO%0AoWPHjnBzc5PatvX19bFv3z5wuVxkZGSgsrIS4eHhMDAwkNo+ZE3c8aqurqY5MoIgpK05FT/YtGmT%0AyOV79uyR2j50dHRw5swZgWWNMcZw8uTJOHToEKZMmYKUlBTo6uoyLpHjUVJSgrW1NaKjoxETE4P8%0A/HxMnDiR7rCkjknvn8TERKSkpODgwYOMvoFDtFzR0dEoLi6mhlOVl5fTHVKTxeiWubrU1NTg4OAA%0ABwcHqW1z9+7dmDdvXrOc/Lju8XJyciIf+gTRzLSE4geJiYmYOXOmVLbFG2PIG5/x7NkzvH79Wupj%0ADJtr98Rvv/0W7u7ucHFxAQAsXLgQISEhNEclHUx6jRQUFCAvL4/27dujpqaG7nAIosGMjY1hbGyM%0A8vJyJCUlIScnB3Z2drCyssK0adPoDq9JaVbJXGPIyMjAvHnz6A5DJph015EgCMncvHkTU6ZMoaaL%0A4P3MYrEQExNDd3hSIc3PrvT0dNjY2KCkpARcLhft27dHhw4dkJ6eLtXxs829eyKveNj79+9pjoQg%0A3+0Ek6moqMDOzg52dna4c+cOmRtZBJLM1YNXBUoUMzMzGUfTuJh015EgCMkcO3aM7hCkRhZdwfnn%0ARExKSoKFhQUePXrUKJ+PvO6J1tbWePDgAWJjYzFx4kSkp6dLfV90aU7fK0xKikTN+ckTGBhIY2QE%0AIZkPHz7g8OHDUFNTg7W1NTWe+fr16zRH1vSQZK4excXFVBWouppbMkcQRPPDxPnkxBk3bhyVHPBf%0AWEszYeC/6L1y5QrVXbAxFBcXQ0lJCSoqKlT3RB0dnUbbH1G/27dvQ19fHzU1NTh06BAUFBRgY2MD%0AOTk5RhU+EzfnJ0EwxdKlS2FoaIh//vkHL168gKamJoKDg7Fy5Uq6Q2tySDJXj27dusHX15fuMGSC%0ASXcdCYJoeeoWJuG5cuVKo+yvMVuVdu/ejcOHD+PTp0/w9vZGly5dsGzZMrRu3T8Hm8YAACAASURB%0AVBrTp09vtP0S4kVERCA5ORkHDhzAxo0b8fz5c+jo6MDHxwceHh6MKlBD5vwkmK6srAwuLi7gcrkY%0AN24cOnXqhISEBGhoaNAdWpNDkrl6sNlsukOQmR49etAdAkEQhESqq6tx/PhxREVFobq6GomJiXSH%0A1CBJSUlISkrC27dv4eLigtevX2POnDnNbkLctm3b0h2CxP766y/ExMSAxWIhMTERJ0+ehJqaGmnZ%0AIggaKCgoAPh8U01RURE7d+6EoqIizVE1TSSZq4c0S17TraSkBDt27MDKlStx//59rFy5EoqKivD2%0A9kb37t2xdu1aukMkCIL4ooKCAkRFReHEiRPgcrnYsmWLVCdBd3FxAYvFavSxRm3btoWCggK0tLRQ%0AWFiIbdu2MXLKm6qqKsTExGD69OkoLCyEj48PFBQU4O7ujm+++QZBQUF0hygxVVVVsNls3Lx5E7q6%0AulBTUwNAeq0QBB34e0aoq6uTRO4LSDJXD/5xcSwWC58+fcK3336L9evXo2vXrvQF9hXWrl2LAQMG%0AAAA2bNgABwcH9OrVC97e3ggLC6M5OoIgiC+bP38+SktLYWVlhcTERDg7O0s1kQMExxc1ZosM/4WK%0AtrY2IxM54PN3iYqKCmpra+Hl5QUjIyP07NkTf/zxB+OmJGCxWHj06BHi4+MxatQoAMDjx49bVA8d%0AgmgqWkIlZmkhyVw9RFWyzMnJgZeXFyIiImiI6Ou9evUK06dPR2lpKe7cuYNJkyaBxWKhoqKC7tAI%0AgiAkwmazUVlZidra2kYZ0yarsUaFhYU4ePAguFwuioqKcPDgQWqdvb29TGKQhnv37iEmJgZVVVXI%0Azc3F9u3bIS8vj/DwcLpDa7ClS5fCzc0NmpqaWLZsGbKysuDq6opt27bRHRpBtDhmZmZwc3OjOwxG%0AIMncVxg4cCAjJ+FUVlYGAGRnZ2PgwIHUhRBJ5giCYIJdu3bhxYsXiIuLg52dHcrLy5Geng4zMzOq%0AbDVTWFpa4tWrV0I/M42qqioAIC8vD0ZGRtT8clVVVXSG9VW6du2K2NhY6ncTExOkpqZSz4kgCNl5%0A+/Zts6rG3JhIMveVSktL6Q6hwTp06IDNmzfjwoULWLBgAUpLS7F3715wOBy6QyMIgpCItrY2Fi1a%0AhIULF+L8+fM4fPgwfv/9d5w7d47u0Bpk0aJFAr+/ePECHz9+hK6uLk0RfR1VVVUcPHgQKSkpsLCw%0AQG1tLY4dO8aoyo88NjY20NDQgJmZGUaMGAFjY2O6QyKIFis/Px+bN28Wua4xp4xhIhaXjOz9orrd%0ALKurq3Hy5EmoqqrC09OTpqi+TlVVFeLi4qCpqYmxY8fiypUrSExMhIuLC1RUVOgOjyAI4ot44yXq%0AunbtGuMuvP/++2/4+PhAQ0MDEydOxObNm6GsrIyff/4Zc+bMoTs8iRUXFyMsLAyampqYOXMmLl26%0AhH379mHdunX45ptv6A6vwQoKCpCVlYWsrCzcu3cPXbt2xfDhwzFp0iS6QyOIFmX8+PGYO3euyHXW%0A1tYyjqZpI8lcPVatWiXwu5KSEnR1dVFRUYGFCxfSFNXXuXPnjshWuISEBFhZWdEQEUEQhOSmT5+O%0Affv2AQA2btwId3d3oeVMYWtri02bNuHdu3eYOXMmUlNT0aZNGzg4OAiMn2OC0tJSsNlsqit/c3Dz%0A5k3k5eXhr7/+Qnl5OeLj4+kOiSBaFAcHB+zfv5/uMBiBdLOsB/+E4deuXUNkZCTCwsJgbm5OY1Rf%0AZ8mSJfjzzz+hp6cH4HMro5eXF65fv06SOYIgmjz+e483b94UuZwplJWVqYrIvXv3pibCVVJSojGq%0AhouMjER4eDhatWoFDw8PjBgxgu6QvlpKSgrS0tJw5coV9OrVCyNGjMCWLVvQoUMHukMjiBbH0NCQ%0A7hAYgyRz9aiurkZSUhKio6MhLy+P0tJSnD59mnFfuADg7e2NBQsWICwsDOXl5XB2dsagQYNw+PBh%0AukMjCIJoEP4ErjGqWjY2/phbtfr3q5hpiWliYiL++usvlJaWws3NjdHJ3LJlyzBu3DgEBQXh22+/%0ApTscgmjReD0viPqRZK4eo0aNgoWFBQICAtC1a1c4OTkxMpEDPlfh9PT0xKxZs1BdXY01a9bg+++/%0ApzssgiAIifAnQExM4PiJm0PpwYMHdIfWIAoKClBQUED79u0ZWeWZX1paGtLS0rBt2zYUFBSgf//+%0AGDFiBExNTaGgoEB3eARBECKRZK4eM2bMwPHjx/Hs2TPY2toy7q5pXd999x08PDywdetWagJxgiAI%0AJuAlQMDn+c2YmgABwLFjx+gOQeqY/v34zTffwNbWFra2tvj06RPS09Oxe/duLFmyBFeuXKE7PIIg%0ACJFIARQJZWVlITY2Funp6bC1tYWVlRV69epFd1gNYm9vDxaLBS6Xi6dPn0JZWZkaCxATE0NzdARB%0AEF8mrggFi8ViXLXBupWS+ZmZmckwkv9m6NChGDJkCLhcLi5duoQhQ4ZQ6wIDA2mMrOGKi4uRm5uL%0AnJwcXL58GWw2G9999x2GDRuGQYMG0R0eQRCESCSZa6D3798jISEBcXFxOHr0KN3hNMizZ8/EriMT%0AMxIE0dQFBgZSN6SSkpJgYWFBTVfAtHmH6lZK5qmpqcGmTZtkHM3Xy8rKErtu8ODBMozkvxs7diyG%0ADh2KoUOHwtTUFGpqanSHRBAEUS+SzLUwz549Q3x8PJ49ewYdHR1YW1ujc+fOdIdFEATRIM21bLWt%0ArS2ji1KVlpYiPj4eBw4cQHJyMt3hNEhhYSG0tLSEll+9ehV9+/alISKCIIj6ydEdACE7165dw/z5%0A86GpqYkJEyagffv2mD9/Pq5evUp3aARBEA3C9AIo4jD1/ur9+/fxxx9/4Mcff8S9e/fg5+dHd0gN%0A5urqKvJnpnUXJQiiZSEFUFqQbdu2Yffu3dDR0QHweVzGiBEj8PvvvyMiIoLm6AiCIAimJakpKSmI%0AiopCTU0NJk+ejEePHmHdunV0h/VV+BPply9filxOEATR1JBkrgWprq6mEjkeXV1dVFdX0xQRQRCE%0A5FxcXKgxc/fv38fy5cupdUxrPeE9F35cLhf5+fk0RfR13N3dMX36dDg6OqJdu3Y4efIk3SFJHdMS%0AbIIgWhaSzLUgtbW1Qsu4XC5J5giCYATetAR1f2YicfEz7XmlpKQgPj4eU6dORa9evfD27Vu6Q/pq%0AzWkeQ4IgWg5SAKUFCQkJQUVFBVxcXCAnJ4fa2lps2bIFbDYbzs7OdIdHEARBMNjff/+NQ4cO4erV%0AqzA3N4e7uzvdITWIoaEh1NXVAQAlJSXUz+/evcP169fpDI0gCEIsksy1IB8/fsS2bdtw/PhxtG3b%0AFu/fv8e4cePg6uoKOTlSC4cgCIJoGFFTLLx9+xY5OTnIycmhIaKv15zmMSQIouUgyVwLVVxcjDZt%0A2kBeXp7uUAiCIAiGsrS0RGVlJSZOnIh+/foJFAsZPnw4jZE1XN1xl1wuF/Hx8VBUVMSZM2doioog%0ACOLLSDLXwqSkpCAyMhLPnz+Hjo4Opk6dinHjxtEdFkEQBMFQd+/exbFjx3Dt2jUMGjQIEydORJcu%0AXegO6z95+vQp3N3d0a1bN6xevRqtW7emOySCIAiRSDLXghw9ehQnTpyAm5sbdHV18fjxYwQEBGD8%0A+PGYPHky3eERBEEQDJednY39+/fj5cuXOHToEN3hfJWoqCjs3bsXq1atwg8//EB3OARBEF9Eqlm2%0AILGxsYiIiICCggIAoFevXti6dStmz55NkjmCIAjiq5WWluLUqVNITExERUUFJk6cSHdIDVZYWIhV%0Aq1ahbdu2iI2NRdu2bekOiSAIol4kmWtB2Gw2lcjxqKqqgs1m0xQRQRAEwWTJyclITk7G8+fPMXbs%0AWHh5eaFz5850h/VVJkyYAAUFBZiamgpNfM60eQwJgmg5SDLXgtTW1qKsrAyqqqrUstLSUnz69InG%0AqAiCIAimcnFxQffu3aGvr4+7d+9iy5Yt1DqmJUA7duygOwSCIIgGI2PmWpATJ07g0KFDWLFiBfT0%0A9FBQUAB/f39MnjwZlpaWdIdHEARBMExWVpbYdYMHD5ZhJARBEC0TSeZamAsXLiAyMhIFBQXQ0tKC%0Ag4MDvv/+e7rDIgiCIAiCIAiigchM0S3I7du3ERkZCQ0NDaxatQo3btyAu7s7jh49SndoBEEQBEEQ%0ABEE0EGmZa0GmTJmCxYsX4927d1izZg3i4+PRvn17ODk5MbaENEEQBEEQBEG0VKQASgsiLy+PYcOG%0AAQD27duHrl27AgBUVFRojIogCIIgCIIgiK9Bulm2ICwWi/qZf4qC2tpaOsIhCIIgCIIgCOI/IC1z%0ALcj9+/exfPlycLlcgZ8fPHhAd2gEQRAEQRAEQTQQGTPXgpAS0gRBEARBEATRfJBkjiAIgiAIgiAI%0AgoHImDmCIAiCIAiCIAgGIskcQRAEQRAEQRAEA5FkjmixCgoKwOFw4O3t3eC/TU1NBYfDwZEjR/5T%0ADBEREZg8eTIAwMHBARwOBxwOBzk5OeBwOHBwcBB4/OrVq8HhcODi4iKwPDMzk/pbDoeD3r17Y+DA%0AgXBycsLLly+F1vP/W7lypUSx8mIyMTHBu3fvBNaNGjUKvXv3xtWrV6llCxYsAIfDAfDvseb9MzQ0%0AxLhx4xAbGyvRvvmPTe/evfHdd99h9erV+PDhg8jt8/+7fv06AODkyZOYOHEijIyMYGpqigULFuDJ%0AkycCx2/Pnj3UPrOzszFjxgwMGDAA/fr1g5WVFeLi4qj1QUFB4HA48PLyopbxnxe8mOo7vitXrgSH%0Aw0FBQYHEx9rKykro+AwcOJBaL+5Y8Bw6dAhWVlYwMjJC//79MXv2bOTl5dX7OvCr71y0srLCx48f%0AAQDv378XOBa8Y8f7169fP8yaNUuiYkyTJk2CoaEh3r59Sy0rLS2FsbExrK2t6z0XxL3vBw4cSL3f%0AePHdunULAPDp0yeEhobC3NwcRkZGGD16NPz9/VFWViby8aKOh6h/xcXFAICYmBiYm5vD0NAQZmZm%0AcHV1xZs3bwD8e+5/CW8fQUFBQs9fX18fAwYMgIuLC0pLS0Uef94/CwsLge021nm4f/9+cDgcrFu3%0AjvrbgoIC9O3bF+PHj0d6ejr1fL6E/9jw3kf8nzHjx49HSkoK9Xje6zh+/HgYGhpi8ODBWLRoEe7f%0Avy+w3VOnTsHe3h59+/aFiYkJfvnlF5w7d45aX/f1Li8vx9SpU8HhcLB161YAwN27d+Ho6Ih+/fqh%0Af//+sLe3R0ZGxhefD7+ysjIMGDAAHA4H58+fF1jHe67/+9//qGV79uwBh8NBZmYmAMHj37t3b5iZ%0AmWHjxo2orq6ud991zw8DAwMMGzYMa9eupf5e3OsbFhYmdr2RkZFA/HX/zZs3T+R6Q0NDjBw5kjq2%0AAMSeW3/99Re1vl+/fgKfq1ZWVhg1ahT1e2VlJQICAvDDDz/AyMgI5ubmCA0NRU1NjURxivqOJgg6%0AkGqWBEGTwsJCbN26FevXr6eWaWpqIiAgABwOB0pKSlBSUqLWvXv3DklJSQA+JyaFhYXQ0tIS2OYv%0Av/yCsWPHora2FpcvX0ZwcDC2bNmC1atXIyIiAgCwfft2XL58mfq9Q4cOEsUbFRUFAKioqEBsbCyc%0AnJwE1tfW1sLDwwNHjhyBvLy8yG2MHTsWU6ZMQWlpKaKiouDh4QFVVVX89NNP9e5fRUUFISEhqKmp%0AQV5eHkJDQ1FYWEhdPPC2/8svvwj8Xbdu3fDkyRMsXboUQ4cOhbOzM16/fg1fX184OzsjPj5eaF9p%0AaWmYP38+evfuTcW4f/9+rF69GiwWi0rAAeDAgQOwtLRE//79BbahrKwMAAKvoSi89bzHA/Uf6y8J%0ACAhAVVUV8vLyEBQUhNmzZ8PMzIxav3fvXvj4+MDMzAzz5s1DZWUl/vzzT0yfPh179uyhLsa/RJJz%0A8fbt2wgLC6MufETx8vJCp06d8OTJE4SEhGDGjBlITk6Gmpqa2L+xsbHBhg0bkJSUhGnTpgEAUlJS%0AUFVVBRsbG+px4s6FkpKSep9fXWvXrsXhw4fh4OAAU1NTZGZmIiwsDE+fPkVwcLBE2+C9N/m1adMG%0Aly5dwtq1a2FpaYlVq1bh4cOH2LRpEyoqKhAcHCz0OSCKqHON9/y5XC4uXryI//3vf9DW1oarqyv1%0AGC8vL+jp6VG/151ztLHOwyFDhuDkyZM4cOAArKys0LdvX6xfvx41NTXYuHEjtQ1J3jt1HxMSEgIV%0AFRWUlZUhICAAy5cvx9ChQ9GmTRts3LgRe/fuhYWFBZYtW4ZXr15h165dsLe3R2xsLLp3747U1FQs%0AWrQIRkZGWL9+PeTk5LB//37MmzcPgYGBQglvRUUF5s2bh5ycHCxfvhxz584FAMyfPx9sNhsbNmwA%0Am83G9u3bsWDBApw+fRqampr1Hr9jx45Ryff+/fsxfPhwoccEBQXB3Nwcurq6Irehp6cHLy8vVFVV%0A4dy5cwgPD0dZWZlAEv0lvPOjpqYGcXFxiImJgbGxMfU+422fH2/+WlHr5eQE2w94rxVP+/btRa6v%0AqqpCeHg4du7cCVNTU5iamgIA+vXrhyVLlgj8Df+Nj/Lycqxdu1bgO4LfggULkJWVhXnz5qFPnz44%0AceIEAgMD8ebNG6xatareOCV5bxKELJBkjiD+n4ODA0pKSmBqaoq4uDioq6tjzZo1GD16NGpqauDn%0A54fExESoq6tj6NChAn97+vRpBAYG4sWLF9DX18eaNWtgYGCAefPmIT09HREREWjXrh1sbW3Rv39/%0A7NmzBwcOHACLxcKYMWOo7SgqKlLbNjU1pe5kAkBcXBwqKysxe/ZshIWF4cCBA3B2dhaIQ1dXFwMG%0ADKBaRADg48ePaNu2LbXdyMhIABB6Dl/y6tUrnDp1ChMmTEBeXh6io6Ph6OgINptNPYbNZuPu3bsI%0ADQ3FwoULRW6nY8eO1MT1w4YNw8iRIxEeHi5RMsdms6mYR44ciaKiIhw5cgT379+nvlA7dOiAAQMG%0AUH/DYrGgoKCAO3fuoLa2FsrKyujSpQtGjRqFjh074vnz5xBVA8rPzw/t2rXDvn370Lp1awCAmZkZ%0AtmzZAg0NDYHHysnJwcPDA0ePHhVYrqGhAX19fRgYGHzxeZmYmCA7O5variTH+kt4z7+8vBwA0KNH%0AD+q4VVRUYOvWrejRowdCQ0OpbZqamsLc3Bzbtm3D/v37692HJOcim81GSEgIzM3NhS7SePr27Yve%0AvXtj+PDhUFVVxcqVK3H8+HFMnTpV7L4tLS3h7++Po0ePUsnc8ePHoaioCEtLS6q1Vty5wEvmamtr%0AUVVVVe9zzc/Px+HDhzFu3DisWbMGADB69Gjo6uoKnQtfwntv8scjLy+PoqIiAICqqip69OiB77//%0AHtra2lTrQP/+/eudC7Rnz57Q1tZG7969qWW8519bW0u1qn3zzTcCf9enTx+Bi1/+c6wxz0MA8PX1%0AhaWlJTw8PPDbb7/h3LlzmD9/PoyNjVFRUSH0fEQRdWxMTEzQpk0blJSUoEOHDigtLYWioiIKCgqw%0Ad+9emJmZITAwkHq8oaEhfv75Z4SGhsLPzw++vr5o37499uzZQ733v//+e4wdOxabN28WSOYqKysx%0Ab948ZGVlYfXq1ZgxYwaAz5+5r1+/hq6uLrS0tGBiYoKuXbvi8uXL+PTpk0THLzo6Gtra2ujfvz+S%0Ak5Px5MkTdOnSReAxNTU18PT0FOhRwE9FRYU65j/88AMePnyIuLg4uLm5Uc/tS3jnR3V1Na5du4aU%0AlBSB+JWVlQXOaUBwDtu661u1Erzk5L1W9a2vrKxEamoqsrKyBPavrq4utH9FRUXqZzabjQsXLuDo%0A0aOYNGmSwOMyMzORkZEBJycnLF68GMDn1sQePXqgT58+EsVZ9zuaIOhCulkSBJ+7d++ivLwcv//+%0AO968eQN/f38An1tfIiMjMWbMGLi4uODixYvU3/BafYyMjLBu3TooKytj4cKFqKqqgp+fH7755hus%0AWbMGK1asgJqaGjZt2gQ5OTmcPXsWvXv3FmiR4bd7924sWrQIAMDlcnHgwAF06tQJy5cvR6dOnXDo%0A0CGhLjP+/v4wNjZG//79MXfuXJiamgp1g/saBw8eRE1NDX7++WdYW1vj2bNnOHPmjMBjevbsCTMz%0AM+zatUui7nKtW7dGjx49hLo4Sapv374AgHv37lHLIiMjYWxsTP0bN24cgM9fxmPGjMGpU6fw008/%0AwczMDCdOnMDgwYPBYrEEtvvu3Ts8fPgQ/fr1oy54qqurwWazsWLFCgwZMkTg8Y6Ojnjw4AF27dol%0AFGNCQgLs7Oy++DwmTZpEtXIBkh3rr/XgwQOUl5djyJAhAhflOjo66NatG9Ul9UskPRd/+eUXsFgs%0AeHp6ikyY6+K9nvWdD+rq6hg9ejSuX7+OBw8eoLCwEJmZmfjxxx/Rtm1b6nHizgVx63lJYF03b94E%0Al8sVumh0cHCQ6CYED++9yfs3e/ZsAMCYMWPQr18/xMTEYPTo0Rg1ahSys7Op1offfvtNbMsCj7Ky%0AMs6dOyfQAst7fiYmJli2bBkMDQ0xZcoUgb+zs7MTiGnnzp3UusY8DwGgc+fOWLlyJe7evQtXV1fo%0A6+tTn3eino8ooo7NsGHDYGxsjBEjRiA7OxseHh5QUFDAzZs3AUCohatv375o3bo1rl+/jrdv36Kg%0AoAAmJiYCyU7r1q3Rt29fPHv2jOoaC3zuhpeZmQkVFRX8+OOP1PJWrVph6dKlePjwIaZOnYpBgwZh%0Ay5YtVHJXn+zsbNy9exeTJ0+GnZ0duFyuyJssjo6O+PvvvwW6f3+JiYkJPn78iIcPH0r0eN75MXDg%0AQISHh2Py5MkCSdGdO3cEzh9jY2M8e/ZM7PpDhw4JbJ/3WvH+JSQkiFw/ePBgnDx5Ek5OTtTNQAA4%0Ae/as0P75mZmZoVevXvDz8xN43QDgxo0bACB0g2X+/PkYMWKERHHyf0cTBJ1IyxxB8JGXl4eXlxda%0AtWqFmJgYKinJysqCvLw81q5dC3l5ebx//x4eHh4AgAsXLqCmpgZHjx4VaJ25e/cujI2NERgYiOnT%0Ap4PL5SI0NJTq1vj06VN8//33EsWVnp6Op0+fYtasWXj37h3Mzc0RHh6OpKQkWFtbU4+bMWMGBg4c%0AiA0bNoDFYmHVqlXo1KnTfzomHz9+xKFDh6CtrY1evXpBVVUVO3bswL59+wRaFQFg3bp1sLCwgKen%0Ap8CF9ZdIeqdaHP478z/99BN1dxz49y4xm81GcHAwcnNzkZaWhqysLMTHx+PMmTMCY2r48bduTp48%0AmUoaO3XqJHBRa2FhgQcPHiA0NPQ/f7FLcqzl5OSEkiMulytRi8mXjrWks9RIei7q6upiyZIl8Pf3%0Al3hsZH0x8tjY2ODEiRNISEhAu3btUFtbC1tbW4HHiDsXxK13dHQUuS/e+VVf61h9ZsyYIZD88ZIF%0AZWVlREdH4+LFizh//jwyMzMRFRWFjIwMJCUlCbVWSIr3/D5+/Ihbt25h48aNcHNzw/bt26nHbNy4%0AUaBbXMeOHQE0/nnIY29vj4SEBOTm5sLb21ts9+yGiIiIgLKyMkpLSxEaGgo3Nzd07dqVOq9Enee8%0AZZI8hl9BQQFmzZqF8PBwuLu7Y9++fVRXwtmzZ2P06NFUi9Lff/+NtLQ07N27F999990XnwOve+uo%0AUaOgo6ODjh07Ij4+Hs7OzgJJ5uzZs5GRkQF/f3/Y29tLcngASH4u+/n5obS0FBs3boSBgQFWrlwp%0A8D7q2rWrQLdYQLDbft31dbuDRkRECHRf5O/yCwBhYWHUcIGhQ4di6dKlAusHDRqEFStWiI2/VatW%0A2LBhA6ZMmSI0Rpb3WktyLOqLkyDoRpI5guCjpKREXTzJy8tTX+BycnKora2lfudvzeFd9K9duxZ9%0A+vRBeXk5FBUVqYsk/q58169fx8iRI6m/bUiXGwAIDw9HeHg4tXz//v0CF9A6OjoYO3YsNDQ0MG3a%0ANMyfPx+JiYkSdakRJzU1FYWFhQAg0CqVlZWFO3fuCHTT6tSpE5YtWwZvb+96xxJUV1fj4cOH6Nmz%0A51fFdefOHQAQ+HtNTU2YmJgIPTY5ORnHjh3DypUrqZbK4OBgBAUF4caNGwIXkW3btkXPnj1x+fJl%0AlJSUQF1dHZs2bUJlZSXc3d2p7m/8/vjjD/z0008CLRtfQ5JjraamJlD8A/hcLEFVVbXe7ffo0QOK%0AiorIyMjAx48fqXM9Pz8fjx49Enns6pL0XASAmTNnIjk5ud5CFsC/r2evXr3qfeywYcOgra2NY8eO%0AoV27dujUqZNQi6m4c0HcenFJCK+r35UrVwSSv3nz5kFLS0tozJA4Ojo6IuOJjIxEeno6AgMDqZao%0AVatW4ciRI8jPz0e3bt0k2n5d/M9v4MCBiI+PR1pamsBjeMUx6mrs85Cfnp4ecnNzpXaBbGhoSI25%0ArKmpQVZWFjIyMqgkND09XSBxz8nJQVlZGQwNDaGpqYmOHTvi8uXL+PDhA9W17sOHD7h8+TI6deok%0A0GXY29sbkyZNQklJCY4cOYKwsDDMmTMHd+7cQVBQECwsLODk5AQnJydkZWXBwcEBGRkZX0zmioqK%0AkJqaCgACY0ABID4+XqDgRqtWreDt7Q07Ozvs3bu33mNz584dtGrVSuJzSl9fH71790ZFRQUCAwOx%0AevVqhISEUOuVlJS++B6rbz3/ayWKsbExzMzM8OrVKxw8eBBaWlpYvXo1tV5NTa3ez6y+fftS44GV%0AlJSortG87u9XrlyhWlVramowbdo0mJqaYtmyZRLHSRB0I8kcQUjAzMwMKSkpWLt2LUaOHIk///yT%0AWjds2DDIycnhxIkT0NDQwO7du/HixQucPn0aT548gZeXF/r160fd3R4yZAgGDBiAbt26UeNlviQ/%0APx/p6ekwNTUVKCYRERGB9PR05ObmCv3NgAED4ODggL179yI4OFjiipWiBh9EgwAAIABJREFUREVF%0AQV5eHtu3b6cStHv37sHHxwf79+/Hhg0bBB4/bdo0JCcn4/Lly0LbevnyJS5evIiqqiocOXIE79+/%0AF9siUtenT59w8eJF1NbW4tatW4iLi8OwYcPQq1cvqmIZb/v8evbsCS0tLaSlpaGoqAhz585FbW0t%0AUlJSoKioiJ49e+Lx48cCf+Pq6or58+fDwcEBjo6OUFVVRU5ODl68eEG1XvDr2LEjVqxY8cUL+4sX%0AL6J9+/bQ19cX+xhJjvWAAQOwb98+bNiwAcOHD8etW7dw69atertzAp/HZc2ZMwfBwcGYM2cO7Ozs%0AUF5ejtDQUHC5XGrsiDgNPRfZbDa8vb2FWs14rl69iuLiYhQWFiI4OBgaGhqYOHFivc9DTk4OkyZN%0Aws6dO/HixQssXrxYqLusuHOhobp164aJEyciMTERHTt2xMCBA3HmzBmcO3cOU6dOFdhvWloa7t69%0AS/3Of6Pj8ePHQvEYGRmhXbt2SEtLw9KlS/Hrr7/iw4cPuHjxIjQ0NKCjoyPw+Pv376OoqAiDBw+u%0At8WO9/xra2tx79493L17F4aGhgKPuXr1qkBCxmKxMGTIkEY/DxuiqqoKubm50NbWligJycrKgoqK%0ACioqKqgiT71790bXrl1hbW2N+Ph4LFu2DOPHj0dRURF27twJFRUVqnDJ0qVLsWrVKsyYMQMzZ84E%0Ai8XCnj17UFJSIpBIAP++vm5ubjh79iy2bduG4cOHo3PnzsjNzUVubi7ev38PTU1Nqitk3degrkOH%0ADqGmpgbLly+nHltTU4MlS5YgMjKSGifKY2BgAEdHR4HKljzl5eW4ePEiPn78iNzcXKSnp8POzk7i%0AXhM8s2fPRkpKClJTU3HmzBmqIiRv+/y0tLTw7bffSrRd3mvFo6SkJFRICgDc3d2Rnp6OyMhIWFtb%0AUzcgiouLhfavp6eHzp07CyxzdnZGamqqQGXLoUOHYtCgQdi3bx9UVFTQq1cvxMXF4cqVK0KFiiSJ%0AMzc3F61ataK6ixOELJFkjiAkYGtri8ePHyMuLg55eXn46aefsGPHDgCfWzuCgoKwbds2uLm5QU9P%0AD5s3b4a8vDyWL18O4PN4GQUFBVhaWmLFihU4evQoRo0ahdDQUFRUVIgdNwd8Hq9XW1sLR0dHgQIC%0AioqKSE9Px/79+4Wq9gH/foHt378fNjY2X3Uhe//+fWRlZcHc3FygpPOQIUMQHR2N48ePC3VzkZOT%0Ag7e3N6ysrIRasU6ePImTJ09CXl6eqnRmaWkpUSzl5eVwdHQEi8VCu3btYGFhATc3N5Hb5+fv7w8r%0AKyts3boVu3fvxqpVq8DlcqGvr4/du3dDS0tLKJkbOXIk9u3bh927d8PPzw/l5eXo1KkT7O3tBVpn%0A+P3yyy9ITk5Gdna2yPWOjo748ccfBe5s85P0WC9btgzV1dU4ceIEoqOj0aZNG0ycOJE61+qzePFi%0AaGlpISoqCm5ubpCXl0ffvn3h4+NTbyXLrzkX9fX14eTkJLLVcu3atQA+F2ro378/3NzcJL4DbmNj%0Ag127doHFYgm1CALiz4W6Y98k4ePjgy5duuDIkSPYv38/OnTogIULFwoV+tmyZYvA74sWLcLgwYMB%0AfD52Bw4cEFgfFRWFCRMm4P3794iKisLy5cvBZrPRt29fuLq6ChRzAID//e9/iI+PR05OjkBBBlH4%0An7+CggIMDAwQEBAg8Bje8edhs9k4duyYTM5DSb169QqOjo6YMWOGUDIlCu81kZOTQ7t27eDi4kK1%0AeG7YsAHdu3fHkSNHcOrUKSgpKWHQoEFwdnamEpDJkyejdevWCAsLo8Z79u7dGyEhIQLj4vi1a9cO%0AK1euhLu7O1xdXREXF4fw8HAEBgYiMDAQZWVl0NXVhaenp1CiwO/jx484ePAgvvnmG8yaNUsgYbe0%0AtERsbCzS09OF/m7JkiVITU0V+hx7+vQpHB0dIScnB01NTcycOVOgxUlSvJsyNjY28Pb2psat8bbP%0Az9bWVuLpfuq+f/T09HDq1Cmhx6mqqsLLywtz586Fl5cX9T66fPmy0P6XLl2KBQsWCCxTVlbGhg0b%0AMHPmTGoZi8XC7t27sXXrVkRHR6OkpASdO3eGh4eH0HQDksTp6uoKNTU1oUJYBCELLK6kAyUIgpCq%0A169fY/To0di0aRPGjBkDBwcHPHz4EAEBATAyMqr3Yk1a3r17RxUHqKtDhw7o0aNHo8eQn5+P/Px8%0Aket69Ogh8fQJTVlCQgKuXLkidAHd1PBaf0QxMDBo8F39r5Gbmyu20mRDqrA2N2VlZZgwYQJOnz7d%0AoLFpTLdjxw4oKCg0aGqEpqxuaxKPoqLiV91saKim8Jnf3OTk5CA0NBShoaF0h0K0QKRljiBooqmp%0ACWdnZ0RERFDjOV6/fg1HR0dERUVJNN+XNNy+fVtsV0dra2v4+fk1egxHjx4VO1+Xr6+vwLxuTFRd%0AXY3c3Fyh8v1NEa/1R5R9+/bVW7xBGlxdXQWq4vHjja1riQ4fPgxfX98WlcgVFxfj9evXcHd3pzsU%0AqRH3eVu3uFJjaQqf+c1NSkoKPD096Q6DaKFIyxxBEARBEARBEAQDkXnmCIIgCIIgCIIgGIgkcwRB%0ASM2oUaOoogkODg7gcDjUP0NDQ1hbW1MFQgoKCsDhcIQGy3M4HGoAe3V1Nby9vWFmZgZDQ0OMGjUK%0A27Zto+YGWrlyJTgcDt6/f4/MzExwOBxYWVlR00W8f/8eHA6HquYZFBQkEBPvn4WFhUT7e//+PVau%0AXAlTU1NqImreZL6851Nf5VBezLzKas+ePcPy5cvx3XffoV+/frCxsREq3HHo0CFYWVnByMgI/fv3%0Ax+zZs5GXlye0TQ6HQ00IXFhYSC3jHU/+4wUAlZWVCAgIwA8//AAjIyOYm5sjNDSUKlzTXJ5vQ48L%0A8O+5cuvWLQCfz8t+/foJVMSzsrKiznfe+bdnzx5qfWpqKjXx8rBhw+Ds7Cw0NrSsrAwDBgwAh8PB%0A+fPnqeW87Yn6x5usuu7+JD1u/JUP9+zZAw6Hg8zMTGqb9U0lwXtv1z3G+vr6GDhwIBYvXkxNbcBv%0AxowZ4HA4CAwMFFgu7nnyjq2o10rcc+DJzs7GjBkzMGDAAPTr1w9WVlYCk2vzf1aJc+TIEXA4HBw5%0AcuSLr0dxcbHQeiMjI0yaNAmnT58WOv5fOs8AIDY2FpaWljAyMsLIkSPh6emJN2/eCMRWUFCA3r17%0AQ19fn5oPlT9mUf+CgoKo9bzpDz59+oTQ0FCMHz8ehoaGGDx4MBYtWoT79+9T2+S93idOnKCWeXt7%0AU+9r/uNEEITskWSOIAipUVJSEphfTkVFBREREQgPD4efnx9evHghNPHrl+zatQv79u2Dg4MDNXHs%0Ajh07EBkZKfZvbt++jbCwsC9u18vLCxEREdQ/3vQK9e3P29sbycnJWLx4MbZv347u3btjw4YNOH36%0ANFWRtL759XjrlZWVUVxcjClTpiAzMxPLli2Dn58fWCwWFi9eTF0E7t27F56entDU1MTGjRvh4eGB%0A58+fY/r06cjJyRHYtpycHC5cuAAAOH/+PDWBsTgLFizA3r17MXnyZGzduhVGRkYIDAzEpk2bmtXz%0AbehxEae8vFziAjYJCQlYuHAh1NXVERAQgLlz5yItLQ3Tpk1DRUUF9bhjx46htLQUAKhEGfhcBZR3%0Afvbr1w8AqN9FFQJpyHELCgoSWXCoIa9p3ceEhIQgNDQUc+fOxYULF+Dk5ETdVAGABw8e4NKlSwA+%0AJ538BW54z4tXCdXd3R0RERFC1TcleQ7A5ykipk+fjg8fPsDDwwMbN26EmpoaVq9eTSUcop6DqOfJ%0A/z/wuWot/2dHRESEQLGqX375BeHh4fD19QXwuXqsqOljxNm5cyc8PDygr6+PLVu24Oeff0ZcXBzm%0AzJkjMHF5TEwMNfcp/+ehmZkZFZeenh40NTWp3ydNmiS0v40bNyIwMBB9+vTB5s2bsXTpUly9ehX2%0A9vbUDRAeb29vvHv3TqLjRBCE7JACKARBSM2gQYMELuDYbDYGDBgALpeLoqIiqKurQ0FBQeLt8aoq%0Aqqurw8TEBEOHDoWBgcEX55tis9kICQmBubm5wAS//Pr06SMwBxivoER9+ysqKqJKng8aNAjGxsYY%0APnw4OnToAA0NDejr61OT0YpjYmKC7OxsaGhoICgoCEVFRQgNDaUmkzcxMUF8fDw6deqEiooKbN26%0AFT169EBoaCgVp6mpKczNzbFt27b/Y+/M43JK38f/ridR2aWQfenRorKUnibDZAljX2bGEFIzsi9h%0AMGKYMkJjBg0ae5IsKRSjGJKMRp/4EDHM2PelLKGo3x/9zvk851nqycx8P8PnvF+v5/XqbPe57/tc%0A5+6+znXd1yVRAOzt7UlNTWXo0KEcPXoUBwcHTp8+rbMex48f5+jRo/j7+4v55by8vGjatCn29vbv%0AVHvL0i8loVAoSE1NJS4uTufEWJ3vv/+eWrVqER4eLsq8jY0NDx8+pKCgQFScNm/eTO3atWnVqhWJ%0AiYlcuXKFBg0aUKVKFTFypzBZV4/kqW6pKWu/FRQUEBQUJLHqQXEevtq1a+tMJK5Oq1atRGu1gJub%0AG5UrV+b9998nPz+fZcuWcfToUfE5C8nm/fz8WLNmDbt27RJz0gntEnL0OTg4lBpoR18bABYsWEC1%0AatXYuHEjFStWBIqVnCVLlohJozXHKl3Y29tjbW2Nra2t2N/16tWTRJw0MjKiXLly4nbDhg3F0P0u%0ALi506tSJjRs3GhSl8vnz56xatQonJydRke3UqRM2NjZim01NTcnPz2f79u20atWKoqIi4uLimDx5%0AMpUqVcLKykqM/mtubs7r168lcqOeOuX69ets2LABT09PibXU0dGRjz76iIiICDEYirGxMffv3yc0%0ANJT58+fr7ScZGZn/e2TLnIyMzF/G3LlzJW6TT548wcnJCWdnZzp37sz169eZPXu2weX5+vpiaWnJ%0A7NmzcXd356OPPuLJkyc6E8sKDBo0CCMjIzFHlC4E1zfhJ+RAK+1+o0aNwtjYmEmTJuHm5saoUaMo%0AKioSFZr4+PhSkyb36dOHhIQEAM6cOQMgmehZW1sTEBAguk/l5eWhUqkkEQzr1KlDo0aNtBQSDw8P%0A0tPTefHiBWlpaSWG8dd1byMjIwICAnj//fffqfaWpV9KwtPTE1tbWxYsWMDDhw/1nvfw4UNu3LiB%0Ak5OT5ONFp06d+Oijj8Rcer/++isXLlygX79+DBw4kKKiIonSZShl7TdfX1+OHTsmcTuEYsvcoUOH%0AxLxs+hg1alSJ1m8hcfJvv/0GFLuSxsXF4erqyujRozE3Ny/Rum4I+tqQm5vL77//TsuWLUVFLj8/%0AH4VCwZQpU1CpVID2WKWLhg0bkpKSIgnVv3DhQsnY4efnp/f6unXrYmlpKXFZLImLFy/y/PlzLcWv%0AT58+9OnTR5SlxMREHj16xIABAxgwYAB5eXla/WAIQnqCdu3aSfY7OztTsWJFidxYWFiIVkLBwiqg%0Aq59kZGT+75CVORkZmb8Nc3NzYmJiiI6OZuXKlTRq1IiRI0dy584dcdKprnAJfwvJcps0acL+/ftZ%0AvHgx/fr1Iycnh7CwsBJd3erVq8f48eNJT09n27ZtOs8JDQ0lJiZG/AkKSWn3c3Nz48CBAwQHB9O1%0Aa1euXr3K3LlzxQTyZeX169dafaDruC50XaNSqXj+/DkbNmwgJydHnLiWVLamhUWdd6W9pZ0nuF3q%0AkkV15cjExITg4GByc3NLVASEPi2pb6E4aTgUW0SVSiW1atVi586dotuloZS13/z8/LCzs2PhwoUl%0AKqV/FqH98fHxPH36FG9vb/Lz82nfvj3Z2dmkp6e/cdmltUHd6tavXz9R+eratesb3xOK1/2pjx2G%0AuN0Kz6c0OSuL3FSoUAF3d3dUKhUVKlQgKiqq1Ov01UuXjOjaN3XqVKytrZk9e7bePJAyMjL/98jK%0AnIyMzN+GQqHAxcWFVq1a8cEHH/DRRx/x9OlTMjIyxHUmT548Ec9/9uwZUPwVGGDOnDmEhobSs2dP%0A5s+fz4EDB2jQoIEkUIQuhg8fjqOjo95ADkqlEhcXF/FXq1atUu+Xn5/P5MmT2bhxIwMHDiQsLIwD%0ABw5gbm4urscqK4KFKzMzU9x38eJF+vTpQ2JiIk2bNqV8+fIcPXpUMjm9du0af/zxB46OjpLy7O3t%0AqVKlChEREZQvX75EC6Zw75MnT4r7CgoK+Pjjj1myZMk71d7SzhMsZeqBKTRlUcDZ2ZmhQ4eyZ88e%0ALl++rPN+lpaWWFlZkZWVJQaTAVi6dCkBAQHcunWLu3fvikEo+vfvj0ql4vbt2zx9+lRvnj99lLXf%0ATExMCAkJ4cmTJ2zYsKFM9zIEIRdgs2bNAIiOjgYgODgYlUolBtJ4EyukgL42VKlShWbNmpGZmUlO%0ATg4AixcvJiYmhoYNG77x/QTq1KkjGTtKskY9ePCA+/fvi+6HpclZkyZNMDU15dSpU5JyZs2axaRJ%0Ak3j27BmnT5/m3//+Ny9evBCDuLx48YKrV69y6NChMrVFcKdOSUmR7D9x4gTPnj3TkptKlSoxZ84c%0Arly5Qnx8fJnuJSMj8/chr5mTkZH523j9+jVpaWlAsdK2detWFAoFtra2VKxYkebNm7Nv3z7s7e1p%0A0KABe/bsAf6zhqaoqIiYmBhMTU3x9PTk0qVL3Lx5s1Q3MIVCQUhICAMGDNB5/NSpUzx69EjcNjIy%0AQqVSlXg/U1NTcnNzWblyJQqFAkdHRzIzM8nLy9Oa9ACkpaVRvXp1mjdvrreegwcPZtu2bQQFBTF2%0A7FgsLCwIDw/n8uXL1K5dGwsLCz777DOWL1/OZ599xsCBA8nLyyMiIoKioiJxrZuAsbExbdu2Zf/+%0A/ahUKsqXL6/33h4eHri6urJx40bMzc2xtbVlx44dnDx5ki5durxT7S3tvDZt2rBu3TrmzJnD4MGD%0Ayc3NJT4+nsaNG1O7dm2t8iZOnEhycrIksqUm48ePZ9asWYwfP55+/frxxx9/EBERQePGjbGysmLF%0AihUUFBQQGBgo9mdBQQHjx49n06ZNDBkyBCMjI73lq1PWfoNixdrX11cSFVKdly9fkpGRQe3atUtc%0AoyqQnp6OmZkZly9f5scff6RJkya0a9eO9PR0Lly4QI8ePejfv794/uLFizlw4AA3b96kTp06BrXT%0A0DZMnTqVgIAAfHx88PX1xcLCghMnTnDr1i3xw406Z86cIS8vDzc3t1LvefnyZXFME2jRooXW8WfP%0AnrFx40aMjIwYOnQoULqcGRsb4+fnx4oVK5gxYwYdO3bk5MmTbNu2jQ4dOmBhYSGuPVywYAHW1tYA%0APHr0iMmTJxMZGVlqhE51GjZsSN++fdm5cyeTJk2iW7du3L17lxUrVmBubs7nn3+udU3Hjh3p1q2b%0AJLKlOrm5uWRlZdGoUSOd746MjMxfj6zMycjI/G3k5eXh6+sLFCtYNWvWJDg4WPyavWzZMoKDg1m6%0AdCkvXrygZs2ajBs3jg8//BCAmTNnYmZmxv79+9myZQuVKlWie/fupYbDh+JogP7+/uJ6OHU0XaMU%0ACgVnz54t9X6LFi1i8eLFbNmyhZycHKpXr86QIUOYMmWK1j18fX3p1KkT4eHheutoZWXFli1bWLRo%0AEQsWLKCwsBClUklERIQYwXDcuHFYW1sTFRXFtGnTKFeuHM7OzsyfP582bdpolenu7i4qLSVhZGTE%0AqlWr+O6779i8eTM5OTnUrVuXWbNm4ePj8861t6TzOnXqxIwZM4iKimLChAmYmJjg7OzMjBkzdEa+%0ANDMzIzg4mOHDh+u938CBAzE3N+fHH39k0qRJVK5cmQ8//JBp06aJHw1q1qzJiBEjRLdigJ49e7Jt%0A2zZSUlLE4CGGUNZ+g2KFMzk5WaeF8d69e/j6+jJs2DBmzpxZ6v3HjBkDFFufVCoV06dPx8TERHQl%0ADQgIEC11UGw9nzp1KlFRUUydOtXgdhrShvbt27Nx40ZWrVrFggULyMvLw8bGho8//phhw4ZplREa%0AGkp2drYkOIg+oqOjRUujgNBG9eOmpqY0a9aM77//Xux/Q+Rs4sSJWFpasmnTJnbv3k316tXx8fFh%0A8uTJPHr0iISEBDHNizrbt28nLS2NS5cu0aRJE4P7Lzg4mMaNGxMbG0tSUhIVKlTA1dWViRMn6i0n%0AKCiIY8eOiZZPdbKzs/H19WXmzJk6+1pGRuavx6hI3+IFGRkZGZk3Jj4+npMnTxocyv5t53+tvf8L%0A/PDDD5iamupMhfAucfPmTUaOHMnu3bv/21V5J/jyyy/x9PSkW7du/+2qyMj8TyCvmZORkZH5i8nP%0AzycjI0One9u7yP9ae/8XePjwIffv3xettO8yO3bsIDQ09L9djXeCCxcuULNmzT8daEZGRsZwZMuc%0AjIyMjIyMjIyMjIzMW4hsmZORkZEgREgD8PHxQalUav3mzZsnOa6+GD4kJASlUsn169eZPn26zuuV%0ASiXHjx/Xe3zkyJEAWscdHR1p37493333nc7jmuULxMXFoVQq6dChg1aiYKVSyejRoyXlqQdUWL9+%0AvaQ8IYy8ehCWXbt2ifcVkhgL52n+hPxcXl5e2NnZSSLXjR49Wkxmrq/vhb5VKpWlrh0U2nP9+nWW%0ALVums6wePXqQnZ2NUqlk7NixkutjYmJQKpVs3LixxOsB8fjcuXPF65OTk1EqlcTGxhIbG6u3PcuW%0ALaOoqIjw8HC8vLzE5zxv3jyeP3+uJZf6EO4RGxvL8ePHdd5LM8/hsGHDUCqVkqTJ6mUplUq2bNki%0A7u/SpQtKpVJcByWcJ0SmVJcndZKSkrSO5ebm4uHhwXvvvcfp06dRKpV8+eWXJbZxypQpKJVKbt++%0AzZIlS3S2cd++faSlpaFUKsV8bu+//z729vaS3GEjR44UIxoKFBYWirKrmdpDuF9wcLC4b9++fSiV%0ASkl0w+PHj+Pj44OLiwtt27Zl5MiRZGdnA3DlyhW9cnDu3DnxHidOnNDbB69evUKpVIprFt9//32t%0AsoQ1mEJ9hg4dSsuWLWnRogX9+vXTisZ47do1AgMDUalUODo60rlzZ77//nvy8/N11tvR0ZFu3boR%0AGxtb4vPSZOnSpSiVSj799FPJfqH89u3bS1JTtGzZUmzntm3bJHVwdnbm008/lUSkLa3PhJ+DgwNe%0AXl6sXr1aTEOgWb69vT3u7u5MnjxZrNOgQYPEhO7C+aNGjRLvI8ixkL5EkFchaufdu3fx9vbGzs6O%0AHTt2iGXI0TFlZN4cOQCKjIyMhAoVKki2zc3NtYJaaEaECwkJwcPDgypVqkj2+/v706tXL/Ly8hgz%0AZgyenp5ikl31qIfh4eGYm5uL29WrV5eUIxx/+fIla9euZcWKFbi7uxtcvhAB7tatWyQlJZW6lmPZ%0AsmV4e3tTr149nceNjY25d+8e2dnZNG/enNTUVIyNjbXyPNWvX1+i3ACS8OiFhYXMmjWL2NhYypUr%0AJznviy++4PHjx1y9epU5c+bQu3dv+vTpI94ftJ+VJsJxMzMzcd/cuXOpX7++uG1ubk7z5s1xcHDg%0A0KFD5OTkULVqVQB2795NuXLl6Nmzp6gU6LpenejoaHr27KkV/t/T05N169YBxQFo8vLyWLRoEVCc%0AGzA2NpalS5cyfPhwVCoVmZmZrFy5knLlyjFjxoxS26reXvVzBw0aRJcuXcRtIQIgFCfbFhIgb926%0AlbFjx2pFujQ2NiY1NZVPPvmEa9euceXKFZ1BUUqjc+fO9OzZk927d5OUlETnzp0JCwvjwYMH/PDD%0AD1hZWQHSZ6UL4bh6G4ODg7GxsRG3lUqlmB5AndevXzNr1ix27NghCbqizuHDh7lx4wYAmzZt0pkU%0APioqip49e4rJwdU5duwYfn5+ODk5MX/+fJ4+fcqSJUsYMmQIiYmJ4nldu3bl448/llxbv359sX0l%0A9YNCocDU1FTSBw0bNpSs1xTyA546dQo/Pz8xuI+5uTk7duxg2rRp3L9/Hz8/P3Jzcxk6dChPnjxh%0A5MiRNGrUiGPHjrFy5UrOnj3LqlWrJPX+6KOPePLkCVFRUcyYMQNzc3OD3AoLCgrYunUrABkZGZw9%0Ae1ZLmb59+3apuTQnTpxIixYtuHXrFitWrMDX15fdu3dTt27dUuvQpk0bRo8ezfPnz4mLi2PRokUY%0AGRlJkp9PnDgRZ2dnXr9+TVJSEjExMTRp0kQMcqPJwYMH2bt3b6nj6v379xk2bBjXr19n8eLFfPjh%0Ah+I6xdLkXkZGRj+yMicjIyPB1dVVYr1SKBS0bt1aco664mFsbMz9+/cJDQ1l/vz5kvOaNm1K06ZN%0AxbxKNWvWFNMOqOPi4iLmnQO0JprC8RcvXpCcnEx6ejqvX782qPwzZ85w6tQphgwZwvbt24mMjCx1%0A0lFQUEBQUJBoZdOkUaNG3Lp1i9TUVJRKJWlpaTg4OEisHlA8QdHsO1NTU/FvhULBhQsXiIiI0Joo%0ACeHqq1WrBhQrPOptExSwknBxceHXX3+lRo0a4j57e3vR+ifUAYpznc2bN4+EhAQGDx7MzZs3OXHi%0ABF27dhXrUNL1AsbGxsyaNYu4uDjJfisrK1FhMTc35/Xr15L2CGkpKlWqhIODAx06dKBevXrivTXl%0AUhf29vZYW1tja2vLgwcPgOJ+U38G6sqaoOT7+fmxZs0adu3apaW82Nvbc+zYMV69ekVqaiomJibY%0A2tpy7dq1Euuii6CgIH755Re+/vprzMzM2Lp1K3379qVjx45AcV620p6ps7Mzp06dEhVuoY5ChFgj%0AIyOJjKmjUCjIzs5mzZo1ovVbk6ioKMzNzenduzfR0dGkp6drhew3MjISP0JosnTpUsqXL8/KlSvF%0AOjZo0ICLFy9KUi1YW1tLnotQ7xYtWlCrVq0S0yEYGRnRtm1bnJycxH0WFhaS8oQxJDQ0FGNjY9at%0AWyeGyhcU6+XLlzNkyBDWrVvHzZs3+f7770WlrFOnTrx8+ZJt27bPaeT2AAAgAElEQVRx4sQJatas%0ACRTnmXvvvfeA4vQe7du3Z/369QYpc0lJSdy7d0+Ut8jISL755hvJOQqFQu8HEYHmzZuLngF169Zl%0A+PDhbN26lcmTJ5dahxo1aoj179ChA97e3qxbt06izDVt2pTWrVtTUFAgKvYlJaYXUsHoGtsFHj58%0ASEBAANeuXeP777+nU6dOwH/eWfVIpzIyMmVDdrOUkZGRMHfuXEJCQsTtJ0+e4OTkJPmph/C2sLDg%0Ao48+YseOHaKVo6y89957kvI1XW6E425ubuzfvx9/f39xQlIaUVFRGBkZMXz4cLy9vcUv4iXh6+vL%0AsWPH2LFjh87j5cqVo3Xr1qSmpnL+/Hnu3buncyJz/vx5rb4TJkdQPHn39PRk5cqVXLp0yaD2CMTH%0Ax+u0mqjTp08fEhISJPsGDhwoqY+QuqFHjx6UL19e7Ps9e/ZQVFQkyQ1W0vUCvr6+XLp0iZUrV5ap%0APQMHDqRhw4YsW7YMT09PunbtypUrV0RFQlMuddGwYUNSUlIkiZwXLlwoqe/Lly+B4mTNcXFxuLq6%0AMnr0aMzNzUXrozoeHh48ffqUkydPkpqaSosWLahYsWKZ2iZQpUoVQkJCuHPnDiNHjqRWrVoSt8o9%0Ae/ZohZzXZMCAAezatUuyr1+/fmL7SgoH37x5c1QqlZjbT5MrV66QmppKt27dxHJ0Jfb29fUVP0Jo%0AcubMGZo2bSpRNtu2bcvgwYNFhQhgw4YNkucipCN57733OHz4sJbFV5PVq1dLXFazsrIk5QmKplAf%0A9ZxnJiYmuLu7k5eXx6VLlzhz5gyAVv5KYYwRjmtSuXJlGjduzG+//VZiXQWioqKwsLBg7NixtGzZ%0AkoSEBB4+fCg5p3fv3lSrVo1Zs2aJLp4lIVhHDa2DOiYmJjg4OHDv3j1yc3PF/WPHjsXJyYnWrVsT%0AEhJCly5dSkzDMWzYMPGDnj78/f25ePEilpaWuLu7i/ubNGlCSkqKQbkMZWRkdCNb5mRkZErE3Nxc%0AdI8TUJ8sQ3GS3kOHDjF79mzJP2pDWbdunWTypu7GB7BmzRoyMzNZvnw5Hh4eTJgwwaByc3JySExM%0AxMXFBQsLC7p06UJ8fLzOL+Lq+Pn5cfToURYuXKjlCiagUqn47rvvSEpKEpU7TRo2bKg1wRGsUwLz%0A5s2jR48eBAUFabmp/h2EhoZKXD0Fl9kqVarQqVMnEhIS+OOPP9i9eze1a9fWUpr1XS/Qo0cPLl26%0AREREhNYavJKwtLRk9+7dpKSkkJqayrFjx4iIiODUqVNs3Lix7A39/wwbNozu3buL24LVKj4+nqdP%0An+Lt7U1+fj7t27dn7969WpYoR0dHKlWqxOHDh/nll1/w8fEhIyPjjevTvn17PvzwQxISEpg1a5bE%0AIv2mLF68WHQJLk3R/Prrr+nZsydBQUFarm3R0dEUFRXRuXNnqlSpQosWLXQm9u7duzfnz59n5cqV%0AkvVSAEVFRVruxrro0aOHJFJmSQnuDaFx48aSd1oYQwoLC9EV5029jvqsTobGhzOkvefPn+fEiRP0%0A6NGDFy9e4O3tTWZmJjExMZI+rFq1KrNmzWLy5Mll+iBiSB1KQr0Ppk2bRrVq1QgODqZu3bp8+eWX%0AVK5cWe+1bm5uPHv2jJiYGBo3bqzznPv37zN48GCioqIICQkpcfyVkZEpG7IyJyMjUyIKhQIXF5cS%0Az6lUqRJz5sxh9OjR3Llzp8z3cHR0LHGy4OTkhKenJ/fu3SMmJgZra2uDEhnv2LGDFy9ekJmZKUkW%0AnZCQwNSpU7XW5gmYmJgQEhLCwIED2bBhg85zVCoVCxcuZP369bRs2VLnmq4KFSqU2nc2NjZMmjSJ%0AkJAQg9aF/VmUSiV2dnY6j/Xv35+EhAQWLlzIhQsXGD16tNb6sJKuF/jqq6/o3r27zoTt+li6dCkX%0AL17ku+++E12whg4dyvHjx8nPz9frOlgaderU0fkMhMTPwcHBkoAekZGREmVOoVDg6urK5s2befr0%0AKSqV6k8pc4CoeGl+tHhTlEoltra2Bt97woQJLFiwQCJvL168EK1ZAQEBkmt0JfaeN28eH374oWQ9%0AGYCdnR0XL17k8ePH4ju9efNmkpKSmD59unhPKyurUt+NsmBmZqazPHt7e86dOydRSAsKCvjll18w%0ANzenSZMmODg4kJaWRkpKikTxT0lJAf7j8qxJfn4+ly9fNshFUEgsvmfPHtGlGIrl8LPPPpOcK6wl%0Ai4iIKFVJE9ZGvqmb4vnz57G0tJSMhY0bN+aDDz5AoVAwbdo0xo0bR0xMTIlrRadNm8ahQ4dYtmyZ%0AzuOrV6/GxcWF8+fPExsbi5eXF507d36jOsvIyEiRlTkZGZkSef36NWlpaZJ9VatW1Vq437FjR7p1%0A6yaJbGko6enpEstchQoVdK4X+eKLL0hJSWHTpk307du3RKWisLCQ6OhoqlWrxrfffivuFyw+ml/E%0ANXFwcMDX11cS2VIdOzs7qlWrxqNHjySKojp5eXlafWdtbU2TJk0k+4TgEJmZmXrrUxJpaWlUr15d%0AEvRFH6dOneLRo0fitpGRkVh/lUpFnTp1OHjwIEZGRvTr169M1wvUqlWLKVOmaAV/KYkKFSrw008/%0AMXXqVHr06MHt27c5e/Ystra2WorcmTNnyMvL01rLZSjp6elcuHCBHj16SNxIFy9eLFqi1PHw8ODg%0AwYOYmZlJoiTq4/bt21quwr179za4fkVFRRw7dowaNWpI1if+VQwdOpSEhAROnz4trnncvXs3ubm5%0AjBgxgnbt2onnTps2je3bt2vlEKxTpw6TJ0+WKMJQ7KIXEBDAqFGj8PHx4cGDB4SFhVGpUiXq1q3L%0A/fv3geJE3Zrvhq2tLZaWluL2nTt3uHTpEs2bN9f74aU0xo0bx+eff46vry+fffYZ5ubmbN26lcuX%0ALxMYGEj58uXx8fEhNjaWoKAgrl+/TuPGjTly5AhxcXG0a9eONm3acOXKFUm9X7x4wfbt23n69GmJ%0ALohQ7Kq+e/dubG1tmTFjhrg/Pj6euLg49u/fr7VWcu7cuXTv3l0S2VIgOzub8uXL8+jRI1auXIm5%0AubleDwJNHjx4QFpaGgUFBSQlJXH58mWmTJmi89zevXuzd+9efv75Z7Zs2aIVgVOdihUr8tVXX+kd%0AU21tbTEyMmLevHn07t2boKAgXFxcJK63OTk5nD17lsaNG2tZ/GVkZPQjK3MyMjIlkpeXh6+vr2Sf%0ASqXSGRwkKCiIY8eOkZOTU6Z7aAb/qF+/PklJSVrnWVhYMHfuXD7//HPmzp1LdHS0JKiCOkeOHOHa%0AtWuMGDFCsp7NxcWFLVu26Pwirsn48eNJTk7Wub5ICMKwb98+VCqVzvUtV69e1eq7AQMGaK39MjY2%0AJiQkhN69e1NQUFBinXTh6+tLp06dtKKO6kIzSp5CoRDXEBobG9O3b1/Cw8Np27atzmieJV2vzqBB%0Ag0hMTJSsrywJf39/Xr16JU5uzczMaNu2rc70C6GhoWRnZxtctiaClSQgIEBi0Rg+fDhTp04lKipK%0AonALymrr1q0NshBmZWUxbdo0yb6yKHOvX7/G19cXb29vli5davB1hiIErOjfv79o+dm8eTMVKlRg%0A1KhREiv5J598wrJly7TW6QEMHjyYhIQEyUeI9u3bExERQXh4OFOnTsXc3Jz33nuPadOmYWFhISpz%0A+/btY9++fZLyvv32W3HtHBRbxmbNmsWqVavo0KHDG7W1Xbt2rFu3jh9++IGQkBAKCgpo2rQp8+fP%0AFxV5a2trYmJiWLJkCWvXruXJkydYW1szcuRIrTQTQr3LlStHgwYNCA4OlljzdLFz507y8vIYPHiw%0AZCyqV68eu3btYuPGjVru2NbW1kydOlVnVEshNYuZmRkODg78+OOPeiPvanLixAl8fX1RKBSiQu7v%0A76/3/K+++or09HS+++67UoO8eHl5iS7E+mjSpAmff/454eHhfPnll5J1l2fPnsXX15fZs2czePBg%0Ag9ojIyMjJw2XkZGReeuJj4/n5MmTJYYzf5e4efMmI0eOFMOav4vExsZy9uxZZs2a9d+uyn+NoqIi%0Ahg4dyowZM7Q8Af5pXL16levXr+s81qxZM4kF6u/i9OnTPHnyROexNm3avLGr8v8l06dPp2PHjrIL%0ApoxMGZAtczIyMjJvMfn5+WRkZDBx4sT/dlX+z9ixY0eJkfPedvLz8zl58qRBoebfZVJTU+nates/%0AXpGDYpnUF7Bk4cKFZbLMvinz58/nX//6l85jhw8f/se7Lp47d446deqIa2ZlZGQMQ7bMycjIyMjI%0AyMjIyMjIvIXIeeZkZP6heHl54eXlJW6fP3+egIAA3NzccHJyolu3bqxevVorfPb169exs7OjefPm%0AWrnLfHx8UCqVODo6igvrMzIyUCqVKJVKcS2XcJ7mb968eVy/fh2lUqlzLZM606dPR6lUcv36dZYt%0AW4ZSqeTcuXPi8eTkZJRKpRhBz8vLS+c916xZIyl35syZKJVKLavF8ePHUSqVOtfyCXXR9Tt+/Lh4%0AXEg+DrB+/XrxuCE8e/aM1q1bo1QqOXLkiM77qwdT0Sxfvf12dnZ4enoSGhpqUK4poX81fwkJCZJ+%0A0Xee8ByE4+qBSzSfU0myAXDr1i3Gjh1LmzZtcHFxoXfv3pI1NBcuXMDX15eWLVvSqlUrPv74Y44e%0APQoUuxaq30sf6u+Gj48Pbdq0kRwPCQkRZQ+KIzUuWrSIjh074ujoiIeHB1988QW3b9+WlKlpPdEs%0Ae8uWLXh7e+Po6IinpydTp04Vk5MLddf8GRIwRSAuLg6lUkmHDh20EqQLZam78vXu3VvsB+E5C78W%0ALVrQp08fDhw4YNC9dbV/9OjRkgAsOTk5zJ49m3bt2uHg4ED79u2ZN2+e5L0R7q8ekGPFihXi/uTk%0AZMl5mr99+/b9ZXIgoD7+COOX8GvevDmtW7dm8uTJ4pio+Z44ODjw3nvvMWfOHK33sbTxSP2dbtOm%0ADf7+/qLcqY87muer/4RcdCXJnyH8t+WrpPGttParHw8LCxPL9fX1FfcLclianBoqXzIybwuym6WM%0AzD8U9bDhWVlZfPrpp1hbWxMYGIilpSVxcXEsWrSI58+fSyLNbdmyRQxqsGnTJq11VMbGxhQUFHD8%0A+HE6duxIamoqxsbGWiGwzc3NtQJq1KpVS8xNVVoYfeG4Zi6rkqhfv75WBET1nGa5ubmiYrB//37u%0A3LmDtbV1qeX6+/vTq1cv8vLyGDNmDJ6envj5+QEYFAHSEHbt2iVOBiMjIyURAQWWLVuGt7e33mAF%0AQvtfvnzJoUOHWLt2Lc+ePRMVpdKYO3euJNy9ra2tRKHv06ePmA9vzJgx1KtXT1TKmzZtSkxMDFAc%0ALr1nz546I4qCftmA4pyDFy9eZObMmVSuXJk1a9YwZcoUGjdujJ2dHQEBASgUCoKDg1EoFCxdupTR%0Ao0dz4MABUWYMlS1DmTJlCgcOHGDQoEF4eHhw+fJlVq5cyS+//MLOnTsNipT4yy+/MGfOHHr27MmM%0AGTP4/fffWbx4Mc+fP2f58uXieePGjZP0mxAt0hA2b94MFCvESUlJdOvWTXI8Ly+POXPmaH3gUGfQ%0AoEF07tyZR48esXr1asaNG0dkZKTOPIhloaCggM8++4xz587h5+dHixYtyMrKYvXq1Zw4cYLt27eL%0Aa7KMjY05ffo0ubm5VKlSRe8Y07JlS8aPHy/Zp/6B46+WA3W6dOnCoEGDKCoqIi0tjdWrV1O7dm1J%0ACgbhfSooKGDHjh1s2bIFJycnMXCKIePRoEGD6NKlC4WFhWKuzCVLluh1ExbOV6dSpUoGy19J/Lfl%0Ay5DxTV/7BYyNjUlNTSUwMJAXL15w4sQJiWwZIqeGjjMyMm8LsjInI/MPxdXVVfx6umTJEgoLC1m/%0Afr2YK8nLy4tFixbRqFEj8Zr8/Hy2b99Oq1atKCoqIi4ujsmTJ0v+GVpYWFC9enVSU1Pp2LEjR48e%0AxcHBgdOnT0vur1AotP5BlytXDmNjY5o3b64VSlsTFxcXfv31V2rUqCHuKygo4OXLl+LfmpiZmWnd%0AU33RvpA3zs/PjzVr1hAdHW3QWrGmTZvStGlT8ctszZo1JVHlBPLz88X66UskrI/NmzdTu3ZtWrVq%0ARWJiIleuXKFBgwaScwoKCggKCtJpPYRiJUmo1wcffMDvv//Ojh07mDZtWqnJoKE4p5ZgSTEyMsLU%0A1FSizNWrV09UJBUKBVWqVNHZD8bGxsyaNYu4uDid99EnGwB3797FxMSEGjVq4O7ujlKpJDU1lfLl%0Ay/Pq1Svu379PvXr1sLa2xsXFhYYNG5KZmcnr16+xt7fH2tq61Jxp6u+GgPDcQJpAOT09naSkJD7+%0A+GNmz54t7q9Tpw6TJk0iKipKK+y+Lu7evQsUvz9NmzalQ4cO1K5dW0uOmzRpIumbknJzqXPmzBlO%0AnTrFkCFD2L59O5GRkVqTbYVCQWpqKnFxcfTp00dnOQ0bNhQTvbu4uNCpUyc2btxo0GS7qKhIbz/u%0A2bOHf//73wQGBvL5558D0KlTJ8zMzAgLC2PPnj1iKgt7e3vOnDlDWloa7dq149SpUzrHmKpVq2rV%0Aq3z58n9KDgzFysqK1q1bU1hYSG5uLoBWkBLhfcrPz+ff//43P/30k2RcMGQ8qlevHq1bt5bUs6Q6%0AC+cLGBkZUa5cOYPlTx//BPkqaXwrrf0C9vb2ZGVl8eDBA7KyssjPz6dFixaibBkip61atTJIvmRk%0A3hZkZU5G5h+KuoUqMzOTJk2aSJLeFhYWMmHCBMk1iYmJPHr0iKlTp1JUVMSXX37Jjh07tPIgqVQq%0AUlNTyc3N5fTp03z22WdaE60nT57g5OQk2bdx40batm2rlUNLF3369NGaEAwcOLDEa86fP691zwMH%0ADlC3bl2KioqIjo7GxsaGwMBA9u3bx9atWxk9evRfFqVNmKSUlV9//ZULFy4wZswYXF1dSUhIIDIy%0AUisSoZC3bseOHQaV6+LiQnp6Or///rtWv+hCvX+dnZ3ZunVr2RqiUc+VK1fqDD5RkmxMmDCBL774%0Ags8//xxTU1NatmzJxx9/TOPGjQGYMGECixcvZvDgwZibm+Pm5oaPj49o0RASNZeEpvVWV30Ezpw5%0AA6BlKRWetabc66Nz5860bNmSLVu2sGXLFmxsbOjQoYNWgm3NyXzfvn1ZsGBBqeVHRUVhZGTE8OHD%0AefLkCfHx8Zw9e1bS/56enty6dYsFCxbw/vvvl1pm3bp1sbS05OLFiwa1Udf7JyD0o6enp2S/p6cn%0AYWFhnD59WlTmrK2tycvLIzU1lXLlylFQUICHh4dWX//8889a9zt//jwNGzZ8IzkoC5s2bWLTpk3i%0AtqOjI5988onkHPX3ydzcnH79+oljmqHj0cKFC1m4cCFQrCy5u7uXGNhG/XwANzc3IiMjDZY/ffwT%0A5EsT9fFNQF/7BVQqFWfOnCE1NZWsrCxq1qxJ06ZNRdkyVE4NkS8ZmbcFWZmTkXlLUP+aO3bsWA4d%0AOiRunz9/Hij+h12hQgXc3d2BYjeSqKgohg4dKrEQqFQqcVJQWFiISqVi1apVkvuZm5uzbt06yb6m%0ATZv+qTaEhoaKbpO//vorixcvlhxv2LChlvuRlZUVUDzJv3r1KiNGjCA3Nxdvb2/Wrl1LQkICffv2%0A/VP1Eli3bp2YvDwxMZENGzYYdJ2Qt8zLy4s6depQq1Ytdu7cycSJEyUWNT8/P44ePcrChQsNTvIL%0AaLmn6UO9fy0sLAwuX5MePXpw6dIlIiIiGDt2rNbxkmTjww8/pE2bNiQlJZGens7Ro0eZPHkyBQUF%0A9OnTBz8/Pzp27EhycjLp6ekcO3aMw4cPs2HDBtq2bftG9dWsz4YNG0hMTAT+895ori3V7FNjY2Ot%0Ac4qKikQ3STMzMzZv3kxaWhpHjhzh+PHjREVFcfToUcmawClTpuDq6ipuG+LCmZOTQ2JiIi4uLlhY%0AWNClSxfi4+OJjIzkm2++Ec8zMTEhODiYTz75RCtXYUkYamXWfP8WL14s5vIztB8FVCoVBw4cwNTU%0AlFq1akncpQVcXV31Jqz+u+nevTvDhg3j1atXnDt3jtDQUKZNmybJ67dgwQKePn1KaGgoDg4OTJ8+%0AXVTUDB2Phg0bRps2bQgODsbIyIgZM2ZgY2Ojt17Dhg2T5K0Txo/S5M/ERP907p8iX/pQlyF97Rew%0AtLSkWbNmpKamcvbsWTEHpEBZ5VRG5l1AVuZkZN4CWrduzdGjR/njjz9o1KgRX3zxBaNGjZJMtk6f%0APs2///1vAEnglKtXr3Lo0CHJvrZt22JsbExERAQ2NjY613ApFApcXFz+0nYIi98BMXmwOhUqVNB7%0AT2G9x9q1a1m7dq24PzIy8i9T5hwdHcWEySdPnjTomrt374pBHYS1NAI7d+7Ex8dH3DYxMSEkJISB%0AAwcapCieP38eExMTiSttSaj375/lq6++onv37qxYsULrmD7ZuHv3LsHBwbRt25YhQ4YwZMgQbty4%0AgZeXF0eOHMHOzo5ly5bRo0cP/P398ff3Jz09HR8fH44ePfrGypxmfdSVK0dHR6B48q2+Fkf4Mi8c%0Ar1y5Mo8ePZKU++zZM1Ep3rRpEykpKYSFhYlf/WfMmEFsbCzXrl0Tr2nUqFGZ3xvBXS8zM1MyOU1I%0ASGDq1KkShdDZ2ZmhQ4eyfv16KlSoIHFj1uTBgwfcv39f79pHTTTfP/Xk4er9qO5irdmPAiqViqio%0AKHbt2qU3Z1jlypX/8jHGUCwtLcV7t2nThp07d3L48GHJOc2bN8fOzo7nz58TFhbGzJkzxbWiho5H%0AderUoUuXLtSoUYMhQ4YQEBDAnj179LpN16lTR2eflCZ/JY0R/xT50kR9fMvOzgb0t18dd3d3du7c%0AydOnT/Hz8yM9PV08VlY5lZF5F5CVORmZt4BJkyZx/Phx/Pz8+Oyzz6hZsyanT58mOztb/CIrTC4W%0ALFgguqw9evSIyZMnExkZKVHmqlWrhp2dHVlZWXTt2lXnPV+/fk1aWppkX9WqVbXc7tLS0qhevfpf%0AEkgkLy9P657W1taYmpqSkpKCu7s7I0eOFI+tW7eOlJQUMjIyxH1ZWVkSN1BLS8s3dp80hK1bt1JQ%0AUEBgYKA4USgoKGD8+PFs2rSJIUOGSM53cHAQ3Rg1Edr/6tUrMjIySElJYeDAgVSpUuVvq78+atWq%0AxZQpU3S6sumTDTs7O3777TdSUlIoKCigYcOGYrQ7R0dHbGxsyMjIICMjg8ePH2NpaSm6nGpOsnJz%0Ac8nKyqJRo0bUrl37jduhUqlwc3Nj+/btmJiY4Onpye+//87KlSuxsrJi8ODBQPEHk40bNxIcHEy7%0Adu04d+4c586dE13tqlWrxuHDh5kwYQKffvopT548IS0tjRo1alCnTh0yMzMByM7OFq27AiUlbC4s%0ALCQ6Oppq1arx7bffivuPHTtGREQEMTExjBo1SnLNxIkTSU5O1pmk+vLly6SlpfHs2TM2btyIkZER%0AQ4cOfeP+E+jZsyfr1q0jPDyc58+f4+TkxOnTp1mzZg22trb06NFDcr7wwejp06eoVCqd1puHDx9q%0AyVH9+vWpW7euuF0WOXj16pWWC7i+d//27dukpaVRWFjIb7/9xoULF/RO9P38/Pjpp59ITk7m4MGD%0ANGvWzODxSKB169b4+PiwYcMGli9frjcasPD81GnRokWp8qePf5J8GTK+6Wu/Oh4eHqLrpYeHh0SZ%0AK6uc/lXjjIzMfxNZmZOReQuws7Nj69athIeHs3TpUp48eYKVlRXe3t4MHTqUR48ekZCQgKOjo5aV%0Aavv27aSlpWmlKXB3dycrK0vLTUUgLy8PX19fyT6VSqUVvMPX15dOnTppRTd8E65evap1zwEDBlCl%0AShUKCwvx9fWVBOwoX748KSkpREZGMmjQIKA4quSuXbvEc9zc3P42Ze7Vq1fExMRQs2ZNRowYIXF1%0A6tmzJ9u2bdO5NmP8+PEkJydz+fJlyX6h/cbGxlhaWjJ8+HAmTZr0t9TdEAYNGkRiYqJo/RUoSTYi%0AIiJYtGgRERERPH78GCsrK8aMGcOwYcMwNjZm7dq1hIWFERYWxrNnz6hXrx5BQUFaEeyys7Px9fVl%0A5syZDBs27I3bYGRkREREBOHh4SQmJrJt2zYqVarEBx98QGBgoGh5mDRpEvn5+ezdu5fNmzdTqVIl%0AevXqRWBgIFDsPvr48WOioqIIDAxEoVDg7OzM1KlTKV++vHi/ZcuWadWhpITNR44c4dq1a4wYMUIi%0A2y4uLmzZsoXo6Gg+++wzyTVmZmYEBwdrrYWF4kik0dHRmJqa0qxZM77//nu9IfvLQoUKFdi0aRPf%0AffcdO3fuZM2aNVSrVo3+/fszadIkSR9AsdVNCHri7u4upp9QJzMzU0uOJkyYwOjRo8XtssjB8+fP%0AJcE0oHgtpy7279/P/v37geIgSw4ODixatEjnuQqFgpCQEPr3709ISAje3t4Gj0fqCEpSZGSklhVf%0AQHh+6kRFRRksf5r8k+TLkPFNX/vVcXNzw8TEhLp162q9V2WV079qnJGR+W8iJw2XkZH5U8THx3Py%0A5EmtFAjvEppfigXKly//p0O+G4Lw9VgXVlZWf3ot4z+VL7/8Ek9PT62oe28bd+/e1RskQj3C6N/J%0AxYsXxYiImjg4OPxXrL+G8q7Iwd+FLF9/Dlm+ZN52ZMucjIzMG5Ofn09GRoZB6QHeZjStBwI2NjYc%0APHjwb7+/8PVYF4ZGS3zbuHDhAjVr1tTrBvw2kZqayowZM3QeGzt2rEGpEf4sq1evZufOnTqPCZFI%0A/4m8S3LwdyHL15sjy5fMu4BsmZORkZGRkZGRkZGRkXkLMSybqYyMjIyMjIyMjIyMjMw/ClmZk5F5%0AS/Hy8hIjVPr4+OhdhL5s2TKUSiXnzp3j+vXrKJVKrZ+fn59Ypq7ja9asAYpdUnx9fWnZsiWtWrXi%0A448/FgMbTJ8+Xee1SqWSdevW4eDgQO/evcU8QK9evaJnzzw/h6AAACAASURBVJ44OTlx6dIl8frH%0Ajx9rtSE2NlZnuS1bthTbr1QqS+yv48ePo1QqWbZsmaQf1BP4zpo1S9x/7tw5cX9RURFdunRBqVSy%0AZcsWnf0r/Jydnfn000+5cuUKAI8fP2b69Om4u7vj5ORE165dJUlwDWHYsGEolUrCwsJ09svnn38u%0A7jt37pzYTpA+l+bNm9OmTRvGjRvHnTt3Sr2v0Gfqz+3x48colUqtaHwnTpxAqVTi4uJCbm6uuH/+%0A/PkolUoxqqXAJ598gqOjIw8fPsTLy4vevXuLxx4+fMicOXNo164djo6OtG/fnq+++kpLNvQ9F31y%0ArlQq8fHxEY+r59JKSkri448/xtnZGRcXFwYNGiTJ5Sg8Z/XonsnJySiVSmJjY8Uy9UUpFBCex/Xr%0A1yWyc+TIEaDYdblly5Ziv6vfW/MnRObTPN6yZUtGjBghCXqk2cc3btwgMDCQtm3b0rJlS/r37y8G%0ABFFn5syZWu8J/Ec2NAMiwX/kMjY2tsS+0BzDlEole/fuFY+HhISIfQXofab79u0jICAAOzs7UUb2%0A7t2LUqmkRYsWvHjxAih29xNk8V14LzXv7evrK+5Xf1eePXtG69atJXKmjiALKpWKFi1a0LFjR779%0A9lvy8/Ml55VUjr7/HbGxsVqy4uXlhZ2dHadOnRKvHz16tDiGl/T+CsnB9+/fT69evWjRogXu7u6M%0AHj1aHHPV3zEZmf8F5DVzMjJvKRUqVHjja7t06SKJtlatWjXx7/r162uFoxcS/gYEBKBQKAgODkah%0AULB06VJGjx7NgQMH8Pf3p1evXuTl5TFmzBg8PT1FJdHBwYGnT5+yfPly1q9fj7+/P+vXr+fChQtM%0Anz6dJk2aGFTvcePGSXIaCQmdK1SoUGp/mJmZiecKGBsbc/ToUQoLC8W/jY2NtRLMHjlyRJwobNq0%0AiU8++USr/Llz52JjY8P58+cJCwtjxowZbN68mZCQEPbu3csXX3yBjY0NW7duJTg4mDp16tCxY8dS%0A23zp0iV++eUXoDgNwtixY7Uish0+fJg9e/Zohd1WJzw8HFNTU7Kzs1mxYgX+/v7s3LmzxGTDAtnZ%0A2axZs0YShl0TIeLc8+fP2bZtG/7+/kBx7r0NGzYQHx8vtvfatWtkZmbi7e2tlVT7yZMnfPrpp9y7%0Adw9/f3+USiWnTp0iIiKCS5cuSSbc+p5LzZo1xSTi0dHR7N+/n0WLFmFpaSnJnSaQnJzM2LFjadGi%0ABV9//TXGxsZERkYycuRIwsLCJP0aHR1Nz549tXJr6ZIvXQjHhfOhWA5TU1Np164dGRkZ5OXlYWys%0A/a117ty51K9fX9zWTIEgyOCVK1cIDw9n2LBhJCYmarX54cOHfPLJJxQVFTFp0iSqVavGjz/+yLhx%0A4/jhhx/E55Sbmyvm7Nu/fz937twR054Y0kZD+0KdkJAQPDw89AbMaNmyJePHj5fsUyqV3Lp1i59/%0A/pnMzEzat28vRpHNz8/nxIkTeHp6cuLECRQKBW5ubgQHB7/176UgN4GBgbx48YITJ07oHL927drF%0A06dPgeI8eO3atROP3bx5k4EDB2JkZMTIkSOpX78+hw4dYtWqVdy9e1eyHrekchYtWsTLly8B+OOP%0AP/j666+pWLEirVq10qmgFhYWMmvWLGJjYylXrpzO9mn+n4LiPI5XrlxhwoQJeHh4MHHiRO7fv883%0A33zDxIkT2blzp853TEbmXUZW5mRk3lJcXV1Fa0lZsbKykkRhVM+BZWZmphWh0dTUlFevXnH//n3q%0A1auHtbU1Li4uNGzYkMzMTF6/fk3Tpk1p2rSp+EW4Zs2aklDYAQEBHDx4kOXLl+Pk5ER4eDiurq5l%0ACgfdpEkTSd2ECW+rVq20JjCaNGvWjNq1a0uSatvb23PmzBnOnDmDhYUFN2/epEWLFuLXX4HNmzdj%0AZmZGv379iIqK4tixY1opHZydnbGzs6Ndu3YkJiZy5swZoDjSnLGxMdWqVcPV1RUnJyfatWuHlZWV%0AQW0W8gf6+fmxZs0adu3aJeY+E1AoFMyfP19MJqwLNzc3KleuzPvvv09+fj7Lli3j6NGjtG/fvtQ6%0AKBQKwsPDdSpfAPfu3SMpKYkPP/yQf/3rX2zevBlfX18UCgVKpRJHR0d+/vlncnNzqVKlCrt37wa0%0Ak6xDsbL0xx9/sGTJErp37w4Uf8m3srLi+fPn5Ofni/Kq77mUL19elL2ff/4ZKJYRIX+Z5hf7b775%0AhurVq7N+/XoxmXOHDh3o0qUL3377rWQybmxszKxZs4iLi5OUUaNGDZo3by5JVKwLFxcXfv31V0ky%0AZnt7e1JTUwE4evQoNWrU0Blu3t7eXmKBFj5mCKjLoIWFBdOnT2f37t1iLj2BqKgo7t69S0REhPj8%0AXVxc2LlzJzY2NuJ5QrJpQfaio6MNCnZkb2+PtbU1tra2JZ6nOYYZGxtz//59QkNDmT9/vs5rqlat%0AqjU+lS9fHnd3dwAyMjJ4//33OXLkCB4eHvzyyy8cPXoUT09P/vWvf+Hg4EClSpXeiffS3t6erKws%0AHjx4QFZWFvn5+XrHr9q1a9OqVSsSExO5cuUKDRo0AGDVqlU8ePCArVu34uzsDBS/b7Vr19ZSqEsq%0AR3gmOTk5zJ07F4VCwffff0/Dhg11KnMKhYILFy4QERHBmDFjdLZP8/+UkZERpqamnD9/nsLCQszM%0AzGjQoAFeXl7UqlWLmzdvUlRUpPMdk5F5l5HdLGVk3lLmzp0rcRMrC5s2bcLJyUn8/f777+Kx8+fP%0AS445OTlx48YNTExMmDBhAr///juDBw/G1dWVJUuWiMpdaZQrV47Q0FBevXolRmb85ptvdFog9DFx%0A4kRJvYKCggAYNWqU6AqqDzMzMw4dOiSZWDk7O2NhYUFqaiqpqamUK1cOV1dXyXXXr1/n8OHDeHt7%0AM3z4cIyMjHTmriooKCAvL4/09HQuXrwoTopHjRqFsbExkyZNws3NjVGjRlFUVFTqpB+K3Zri4uJw%0AdXVl9OjRmJubs2nTJq3zhg0bxsOHD/nmm29KLVNoN8Bvv/1m0PmDBg3CyMiIoKAgdMXMiomJoaCg%0AgI8++oi+ffty48YNSZTP/v37k5+fT2JiIgC7d+/G2tpa8mVfQEi+LRx7/fo1L1++ZMCAAfj4+IgW%0AC0OfS2k8evSI69ev4+LiIipyABUrVsTZ2ZkbN27w8OFDcb+vry+XLl1i5cqVWmXFx8drTeg16dOn%0Aj2jtEvDw8ODixYvcvn2b1NRUVCoVRkZGWtcOHDhQIv8rVqzQex/hGesKWS98aFCfKFtbWxMQEEDz%0A5s2BYhfW6OhobGxsCAwMFK1Xmq53umjYsCEpKSmlpszQHMMsLCz46KOP2LFjh2j10uTnn3/WGp8A%0AmjdvTtWqVTlx4gTnzp3j3r179OrVCycnJ44dO8bVq1e5d++eqPS9C++lSqWiqKhIHL9q1qyp1ee/%0A/vorFy5coF+/fgwcOJCioiKJdTszM5PKlSuL93716hUvX75kxIgR9O/fX3zfSytHuHb8+PFcvnyZ%0AmTNnlpjfs1mzZnh6erJy5UqtHKgCmv+nhIiTLi4udO7cmaSkJLp3746npyd79+7Fzc0NIyMjne+Y%0AjMy7jGyZk5H5H6R79+4Si5hgsYDiiVhoaKjkfOFrtZ+fHx07diQ5OZn09HSOHTvG4cOH2bBhg0Gh%0Ap21tbfH392fFihUEBgaWOf/RlClTJMqWLitRWVAoFLi6upKamkrFihVxcnLScl2Ljo6msLCQzp07%0AU7FiRVxcXDh06BDXrl2T1F99El+zZk3RPcnNzY0DBw6QnJzML7/8QlpaGnPnzuXhw4eMHTu2xPrF%0Ax8fz9OlTvL29yc/Pp3379uzdu5f09HTc3NzE81q3bs3Lly+JioqiWbNmBre/NGumQL169Rg/fjwL%0AFy5k27ZtkmOvXr1i69at1K5dG1tbWywsLPjhhx/YuHEjnTt3BqBHjx4sWLCA+Ph48eNBQEBAiYp8%0AQUEBAOvXr2fhwoXifiHMuaHPpTRev34NoFNJ1bWvR48eXLp0iYiIiFKfn6G4u7vz448/EhcXR3Z2%0ANoMHDxaVWnVCQ0NFl2dAbyJydYT26dpXUjDrlJQUrl69yogRI8jNzcXb25u1a9eSkJBA3759DWjV%0AmzF16lQOHTrE7NmzRcVLHVdXV6ZMmaK138jICDc3Nw4fPkxycjJGRka0a9eOGzdusHz5cpKSkgBE%0Ai/q78F5aWlrSrFkzUlNTOXv2rJa3APzH/dnLy4s6depQq1Ytdu7cycSJE8WPF+rW0fnz50uSdB84%0AcIC6desaVM68efM4fvw4Q4YM0bIG62LevHn06NGDoKAgnW61mv+nBIu8QqFg+fLlZGRkcPjwYdLT%0A09m5cycHDx7kp59+omrVqqXeW0bmXUK2zMnI/A9iaWmJi4uL+FN36apQoYLkmIuLi+jaMnbsWLKz%0As/H39yciIoLVq1dTVFQkBkExBGHNj/raH0Np1KiRpF5vUoYmKpWKU6dOkZ6erjUZevnyJdu3bwdg%0AzJgxqFQqMjMzKSwslEx4oHiivW3bNvbs2cPBgwdxdnYmPz+fyZMns3HjRgYOHEhYWBgHDhzA3Nxc%0AdKsriejoaACCg4NRqVRicAhdgRoCAwOpU6eOGGChJM6fPw9Qpgnm8OHDcXR01Co/OTmZO3fucOvW%0ALVQqFQMGDAAgPT1dvE/lypXp3LkzmZmZLF++HCMjI50ulvAfa5HgHtmzZ09iYmIkk7qyPJfSsLS0%0ApFatWmRmZvLkyRNx/5MnT8jMzMTGxkbro8FXX32FqalpiZaxslC9enVsbW358ccfKSoq0jkpB8QA%0AM8KvJGVO6Htdro6C9UldYbx48SJ9+vQRraeCG+HatWtRqVSsXbsW0C17fyWVKlVizpw5XLlyhfj4%0AeK3jlStX1hqfBNq2bcvLly+JjIzE3t4eS0tL2rdvT1FREWvWrMHU1JRWrVq9U++lu7s7Bw8e5OLF%0Ai1pyc/fuXZKTk4Fi67hKpeL27ds8ffpUzAnXunVr8vLyREvoiBEjiImJEV2cDS1nw4YNxMTE4Onp%0AycyZMw2qu42NDZMmTSIjI4O0tDSt45r/p+zt7QFITEwkICCAGjVqMHnyZLZs2cLYsWPJyckRrc4y%0AMv9LyJY5GZl3hFevXmlNfkpyc9FHXl6e1j9Wa2trbGxsyMjIICMjg8ePH2NpacmOHTsAcHR0fPOK%0Aa7B3715JYAT1QBPZ2dlalrM2bdpI1vxdvHiRu3fv4ubmZlAQAZVKxatXr3j16hUqlYpjx46JxxIT%0AE8nJyWH48OGSNSxffPEFO3bskARiUCqVkvV4UPwlOTc3l5UrV6JQKHB0dCQzM5O8vLxS+yw9PZ0L%0AFy7Qo0cPieKzePFiDhw4wM2bNyXnW1hY8NVXX0ki6GmWZ2ZmxuXLl/nxxx9p0qSJTjdHfSgUCkJC%0AQkRlTSAqKopy5cqxdOlS8bn99ttvzJ8/n8jISIKDgwEYMGCAqOi6ubnpVcQ/+eQTtm3bxtdff82t%0AW7ews7Pj2rVrYmRJExMTg56LppyUxIQJE5gxYwbDhg0TXTbXr19PTk6OzolprVq1mDJlilagIHXS%0A0tKoXr266LZYGh4eHqxbt4769etLLOXqnDp1ikePHonbRkZGkgn8qVOnePjwIXfu3GH58uXUqFGD%0AXr16aZUzePBgtm3bRlBQEGPHjsXCwoLw8HAuX75M7dq1uXbtGikpKbi7u0uC3qxbt46UlBQyMjLE%0AfVlZWZJxx9LSUjLu5ObmkpWVRaNGjahdu7ZBfdGxY0e6desmiWwp8PDhQ63xSegzwZL3+PFjUbYd%0AHR2pUaMGDx48wM3NTZTRd+W99PDwEJVIDw8P0tPTxWNbt26loKCAwMBAsV0FBQWMHz+eTZs2MWTI%0AEEaOHMnevXuZMGECAQEB1K9fn99++41ff/0VKH7fSivH0dGR0NBQ0U32+PHjYh1KW4M4ZMgQEhMT%0AdVqib9++rfWsmzVrhrW1NYcPH+bu3bt8/vnnFBYW8tNPP1G+fHktRfjatWtcu3ZNdKmXkXkXkZU5%0AGZl3hOfPnzNt2jTJvjdZQ3T16lVxTZvAgAEDCAkJYe3atYSFhREWFsazZ8+oV68eQUFBdOnS5U/V%0AXZ3Zs2dLttXXm+j6un348GGJhWL16tXs3LmTEydOUKlSpVLvZ2trS40aNXj+/DnOzs4SZS4qKgpT%0AU1MCAgIkET8//fRTvvvuO60gGLpYtGgRixcvZsuWLeTk5FC9enWGDBmi01VMHcHCFBAQIJmgDB8+%0AnKlTpxIVFaUVBbR9+/b06tWLXbt2aZUnBBmoXLkyKpWK6dOnG6TsqtO8eXPRTRaKFef09HS8vb3F%0AEPNQrCBv3ryZ3bt3M2XKFKpWrYq7uzs2NjbcuHFDr1UOiteqxcTEsGzZMmJjY7l79y6VKlXCxcWF%0AmTNn0rp1a7755ptSn8unn35qcLv69etHxYoVWbNmjbgu0M7OjvDwcDp16qTzmkGDBpGYmChOejXx%0A9fWlU6dOhIeHG1QHlUrFunXr9FrlAObMmSPZVigUnD17Vuu4ubk5rVq1Ytq0aTqjd1pZWbFlyxYW%0ALVrEggULKCwsRKlUEhERQcuWLVm4cCGFhYX4+vpKghiVL1+elJQUIiMjxSiDu3btksibm5ubRJnL%0Azs7G19eXmTNnlinYUVBQEMeOHSMnJ0eyPzMzU2t8mjBhAqNHj6Zp06ZYWlpy//59USES3C3j4v5f%0Ae/cel/P9P3780QFFyxxDH2e6Orm6dKBoDjk0cyiZ2RCSsxA5FMOHRXIcyTAR1YRETnOIETJzZsbM%0AMIxlQ0o69/790e96f3u7Shk+2+x1v92um67rfXq9Xu/rurxf1+v1fj63K6Ztvi2fS+2PVv/5z38U%0A34N5eXls2rSJGjVqMHjwYMU+u3fvzpYtW0hKSqJt27bEx8ezbNkyIiIiSE1NpUqVKrRs2ZK+fftS%0AvXr1Uvdz5coV8vPzycjI0Ik02rNnzxdOy9XX12fOnDl4eHjIU6u19u/fr5MuY/78+Xh4ePD555+z%0AatUqgoKCkCQJS0tLVq1apXP/9vbt21m+fDkJCQll/mFFEP5p9KQXTZoXBEH4h8nIyKBr164cPHhQ%0AJ9rf3833339fbF49KJz+VFxEw9etuOlNUHjh/nzUQKHsEhISOH/+vE4H7N9o2rRpuLq60qVLl7+6%0AKGUiPpdvj7y8PDw9PVm3bh01atT4q4sjCG+E6MwJgvBWWb9+PRYWFi8c4fi78Pb2VkyLKkobeOBN%0AKynZurm5uSIipVB2OTk5BAcH4+/v/8pBev7prl27xp49exg3blyxETr/jsTn8u2xY8cODA0NFfcA%0ACsLbRnTmBEEQBEEQBEEQ/oFENEtBEARBEARBEIR/INGZEwShWG5ubnJQC29vb1QqFSqVCktLSxwc%0AHJg0aRKZmZmKbaZOnYpKpWLChAmK10+ePClvr4366OjoyJAhQ/jtt98ACAwMVKyjfWij6WmXr1mz%0ARt5vZGQkKpWKkydPEhYWVuz2KpWK+Ph4efmVK1e4e/cuKpWK9957TxGO3tHREW9vb/n5s2fPWLRo%0AEW5ubtja2uLq6srEiRO5f/8+APHx8fL+X1dburm5FVsHbVL055er1Wq6du3K3r175ePFxsbi7u4u%0Al3nSpEk8fPhQXv7rr78SEBCAi4sLtra2dOzYkSVLlpCdnQ1Q5vbRrmtlZYWlpaVO8l9vb28cHR2L%0AbZOi50Pbjs8/igZVAQgPD0elUtGnTx+d45R07u/evatTjtdRf+0xX0T7vg8LC5P3qX3Y2NjQvn17%0A+b2jXTcyMlLePi0tDZVKRWBgoPzaqVOnGDRoEPb29jRr1oyePXvK4eGBEttB25b5+fmsXr2aLl26%0AYGtrS4sWLfDz89NJLv7jjz8yYsQIWrRogVqtpkuXLnIqEkDnnFlbW9OyZUv8/f0Vbfai8/aqbXL5%0A8mVsbGzw8PCQc6Xl5eXRvXt31Go1P//8MyqVSuc9+zzte/HkyZM69dK28cWLFxXrFi1z69atmTlz%0ApiKh+ubNm/Hw8KBZs2bY29vj6+vL2bNn5eVFv+8sLS1xdHRkzJgxpKSkKM7lqFGjFGV1c3PDw8ND%0Afp6amsqMGTNwdXVFrVbLqTyKO0dFH9oAQyqVisTEREaPHo1KpeLq1avyvgsKCmjbti2tWrUiNzdX%0ALs/z3+dFH5MmTaJ3795YWVnJbQawevVq+bjaut+9e/eF50UQhLIR0SwFQShW0fQAUBghLzw8nJyc%0AHPbt20d8fDzm5ub4+/sDhaG+d+/eDRRGIUtJSdGJLPbJJ5/QuXNnCgoK5JxjS5YsUSQpDw8PV4SV%0Af/6eo7CwMNzd3XUSQ3t6esqBAUaPHk3dunXli+AmTZrIFzhFPXjwgAULFjB79mydZXl5eQwZMoSL%0AFy8yaNAgmjdvzo0bNwgLC+PixYvs2bNHbqPn2+p5L9uW9erV0wl7XzRZdNHljx8/Zv78+UyZMoU2%0Abdpw8eJFZs6cSffu3QkKCuLGjRssXLiQzMxMli9fTnp6OgMGDCA1NZXhw4fTqFEjvv32W1avXs33%0A338vdxpLax+t2NhYOclxdHT0nwr44erqyrp16+TnS5cu5fz584q0A9rofADnz5/n0qVLNGvWDChM%0ASZCWlsbt27eZOXMmHh4eeHp6AugEPXhd9TcyMir1vBsbG8vranXu3JmPP/6YJ0+esGzZMqZNm0bz%0A5s3L1E6XLl3Cx8cHc3NzgoKCMDExYdu2bQQGBvL7778zbNgwuR3379/Pxo0bmTJlCpaWlnLQjtDQ%0AUNavX0+3bt0YP348v//+OytXrqRPnz5s2bKFRo0acfnyZfr27YuZmRkBAQFUr16d7du3s2DBAjIz%0AMxkzZoxcpjFjxmBvb09+fj6JiYnExsbSqFEjOarhi87bq7aJjY0NI0aMYPny5URGRjJkyBAiIyO5%0Adu0agYGBNG7cuEznSbtce7609dJoNNy5c4f58+czbtw4xb1qs2bNol69euTm5rJ161ZiY2NRq9X0%0A6tWL9evXM3fuXFxdXRk+fDhZWVl8+eWXDBgwgMjISMUPC+Hh4ZQvX56rV6/yxRdfMGTIELZt21am%0AiJbZ2dl4e3tz7949Ro8eTb169di4cSMzZswgOzub999/X34/zJw5k2fPnrFgwQIA6tatq4jE2qtX%0ALxITExVRH7/77jt+++03Bg8eTLly5eR1LS0t5f0uW7aMc+fOyc9r1qyJnp4ePXv2ZPr06WzdupWU%0AlBRWrFiBjY0NI0eOlNOVFG1vQRD+PNGZEwShWE5OTvKv3VAYBl0bptzR0ZH4+HhFgtatW7eSlZWF%0Ar68vERERbNy4Ue6caNWtWxcHBwfFfov+DaDRaBQpBZ6/qMnNzWX69OmKX+u1+9Z28AwMDKhcubIi%0ArHpxDAwM2Lx5M927d8fJyUmxbP/+/Zw5c4aAgAA5R1SHDh2oU6cOt2/f5unTp1hbW2NmZlZsYuai%0AXrYtjY2NdSLWFc2lp10uSZIcSlw78vbgwQOgML9VkyZNaNeuHbVr15bDfq9fv567d++yePFiunbt%0ACkDHjh3Jzc0lNjaWkydPYm5uXmr7QGGgj7i4OOzt7ZEkie3btzNhwoQypYQoqmbNmnI+qqioKM6f%0AP4+LiwvTpk2T1zl48CApKSny+2vDhg3yhak295U2TUHdunVLPPevq/729vZyJ7YkTZs2pXbt2or8%0Ag7Vq1ZJD9z98+JDg4GCuXLlCtWrVgMKRM+0IYdGRHigMyw6Fiby1ZezcuTMeHh6sWLECb29vud7X%0Arl0DCjs8LVu2BApHwtavX4+rqyuLFi2S92tra8tHH33E6tWrmTdvHkuWLKGgoIDIyEjq1KkDFI4I%0ALViwgIYNGyrK1LhxYxwcHMjNzZVH2fPz8+XlLzpvr6NNRowYwaFDh1i+fDlqtZrw8HCcnJzkNAjO%0Azs46ncfn2draUqtWLRo1aiSPUFpaWuLq6goURpbcv3+/YnTb2toalUpFTk4OFy9eZN++feTn55OZ%0Amcnnn39OkyZNWL16tRxR19nZGXd3d5YuXapILt6iRQtMTU1p06YNOTk5hIWFcfz4ccUPGSXZvXs3%0A165dY+bMmXIqDldXV9asWYONjY3ic1WxYkXy8/MVn4uinbk2bdpQo0YNOZ2IgYEBO3fuBNDJLVn0%0AuzU6OhpA5/Pm7+9PaGgoa9eu5ezZs+Tn5xMaGoqhoSEajYZTp07J51cQhFcjplkKglCsWbNmMWfO%0AHMVr2dnZpKenExcXByBfUEqSxMaNGzE3NycgIABzc3M2b95c7MWoWq3G3t6eYcOG4ezsrDMls3Xr%0A1qjVavnxfCJ0Hx8fTpw4IScsfxXdu3enWrVqTJ8+Xaes2ilRbdq0AQqnHGVnZ9OxY0cGDx7MO++8%0AQ4MGDUhKSqJJkyYvPM7LtCUUTnEr2gZqtZpff/1VZ7mdnR1t27YlLS2N0NBQKlasSKdOnWjevDmx%0AsbF06NABNzc3Tp06JefY0nYatReqWtrnly5dKlP7QGFS9cePH/Phhx/y4Ycf8uzZs1c6L8eOHSMk%0AJIQGDRqwdOlSRUc+JiaGihUrMmrUKBwdHfn666/5448/XvoYr6v+I0eOVIziFcfY2JjDhw8rjlVQ%0AUEBWVhYpKSlyDq2i5177GVGr1Yp8bdqyN2rUSLG+gYEBzs7OZGZm8tNPP72wPJcvXwbQSUptZ2eH%0AiYmJXPdz587RuHFjuSOXm5tLTk4O48aNo1OnTopt/f39UavVODg4MHv2bPnzoVWW8/YqbVKuXDlC%0AQ0PJy8uT88+FhISgr194ebNq1Sr8/Pxe2C4uLi4cOXIEExMT+bXc3FwyMzO5cuUKZ8+excTERJGz%0Ar3fv3qjVahwdHVm7di1eXl54enry888/8+zZM1xcXBSpUerUqUPDhg0V76/n2dnZAZR6HrW07+Wi%0AP/wYGRnh5+f30ukLDA0N8fDw4Pfff+f48ePk5OSwjEVx3wAAIABJREFUf/9+NBqNTt68shg0aBAO%0ADg4sXbqUb775hrFjx8p5+Tw9PeVZHIIgvDrRmRMEoUzS09Pli5eQkBBsbW0ZN24cAElJSdy+fRt3%0Ad3eePHmCu7s7Dx8+1PkPe+DAgYSFhWFmZkaNGjUICgpSXLQBrFu3jk2bNsmPdu3aKZb7+vpiZWXF%0A/PnzefTo0SvVydTUlOnTp3Pz5s0SkztrR7T279//wk7my3hRW0LhlMqibbBp0yb5F3bt8ujoaDp3%0A7oyenh79+vWTR5mMjY356quviIiIYNCgQZiamhITE4O3tzd5eXnyCOHzgYyLG2UqrX1iYmIwMjLC%0A2dkZFxcXjIyMiImJKXXEqjg///wz/v7+mJiYsGrVKipXriwvu379OidPnqRdu3bk5OTg7u4uj6S9%0ArNdZ/z8jOjoaOzs72rRpw9mzZxkxYoR8EQ+FnxHtOS869RQKR6iKC0Bd1qDU2hGzsuyj6Eiyn5+f%0A4r1fVEBAAKGhoZiYmFC/fn2mTZsmn7uynrdXaRMACwsLhgwZQl5eHmPGjNGZgv1n+Pv7o9Fo8PT0%0AJDs7m9DQUMXo+Lx58/j0008pV64cNjY2BAYGUr58ecWo5PPKep6070V9fX2dbSRJkjuJLzqff0av%0AXr2AwhyJhw8fJi0tTWdUrqz09fWZN28eeXl5WFpa4uvr+1rKKAiCLjHNUhCEMqlYsSLr1q1DX1+f%0AypUrU79+fXnZV199BRRO/1q7dq38elRUFD179pSf16lTh86dO1OtWjX69+/PiBEj2LVrl+IXcVtb%0AW8Uv4M8zNDRkzpw59O7dm/Xr179yvd5//306depERESE4qLIwcGBqKgovvnmG5o1a4azszObNm3i%0A1KlTLFy48JWO+aK2hMJf1zUaTYnbGxkZ4eTkhJ2dHR9++CHz58+nfv36dOzYkejoaJKSkli0aJE8%0AIhQUFER8fDx37tzBxsaGo0ePkpSURI8ePeR9JiUlAf83ZbG09rl06ZIc4KBooJLbt29z+PBhneAl%0AL/L48WNGjBhBVlYWa9asUdwfCP/3/tqzZw979uyRX4+NjWX48OGK+3lK87rq/2d98MEHDBo0iHLl%0AylG7dm15aqhWnTp15HP/fOJqGxsbLl26xJ07d+QOS15eHsnJyRgZGckjHyWxtrYGCuuqHcUCOH36%0ANBkZGXLdHRwcOH78ODdv3qRhw4ZMmTKFkSNHsnDhQsXUPIBGjRrRsWNHypUrx4QJE/Dz82PLli0Y%0AGBiUet5eR5to1atXT/Hvq5o4cSItWrSgQoUK1K9fX+f+LktLS6ysrMjMzGTRokVMnTqV8PBwmjRp%0AQoUKFTh+/Dh5eXny6PKdO3e4efPmCz/XP/74I4B8Hk1NTXWCyWRkZMh57mxsbIDCkVTtfW6pqakM%0AHDiQDz/8sNTAL89r1KgRzZs3JzExkcePH1OxYsVXSvSuPRfm5ubySKkgCK+f6MwJglAmBgYGxV6I%0A3Llzh6SkJJydnRUXaOvWrSMpKYkzZ87obOPg4IC3tzfr169n+fLlimh93333nSIAipGREfb29ort%0AbWxs8PHxUUS2fBUzZszg5MmTigvFTp064eDgwKpVq8jMzMTBwYEHDx7IF6XP38v35MkTLl++TMOG%0ADaldu/YLj1dSW2o9e/aM5ORkxWtmZmY6053Kly9PSEgIvXv3Jjg4mNatW1OlShWOHDnCuHHj6Nu3%0AL+np6SQnJ1OtWjXq1KlD//792bp1K//973+5f/8+jRs35vjx42zdupVWrVrh7OysE2WuuPbRXqjP%0AmzdPDnTz+PFjJkyYQFRUlNyZy8vL0xnFfH6q3OTJk7l9+zY9evSgoKBAUXe1Ws327dtp0qSJ4h66%0AnTt3Eh8fz9dff63olJXmddW/qOvXr/PgwQNatGhRauCK6tWrK0adXsaYMWMYMmQIvr6+DB06FBMT%0AE+Li4rhx4wb+/v6lBpRo0KCBHP1y/PjxdOnShQcPHvDFF19QsWJF+d7Q8ePHc/LkSfk4NWrU4NKl%0AS1y9erXE+nXt2pU9e/aQmJjIV199Rc+ePUs9b9rP9au0ycs4c+YMhoaGZTpWw4YNy7Ser68v+/bt%0AIzExkUOHDuHm5sbQoUNZvnw5Q4cOpXfv3jx79ozVq1cjSZIieAwUft8ZGxtz69YtvvzySxo3bixP%0Ag3VwcOCbb75h+fLlNGvWjOTkZJ48eSJ/frp3787atWtZvHgxOTk51KlTh7Vr13L16lWqV6/+J1qo%0AcHTu008/5fjx43h5eSl+aHsT7ty5w507d7Czs6NSpUpv9FiC8LYSnTlBEF7Jxo0bKSgowMfHR3ET%0AfIUKFUhKSiIqKopPPvlEZzt/f38SExOJioqSp/dAYSTKourVq8eBAwd0th87diyJiYncunXrletQ%0As2ZNJk+ezKeffiq/ZmhoSEREBCtXrmTv3r1ER0djbGyMra0tCxcupFu3bop9XL16FR8fH6ZOnSoH%0AX/izbt++rRg5gcIgBM/fdweFHdtBgwYRERHBihUrCAgIIC0tjZiYGAICAjAwMMDOzo5JkyZRoUIF%0AatSoQWxsLEuWLGHdunWkp6djZmbGkCFDSry36Pn2efz4Mbt378bW1lYx8goQFxdHcnKynKYgMzOT%0AyZMnK9bZsGGD4rl23R07drBjxw7FshkzZpCRkUHfvn0V76/69euTkJBAVFTUS3XmXkf9n7dmzRq2%0AbdvG6dOnXzr4y8to1aoVkZGRrFixgrlz55Kbm0vjxo0JDg6md+/eZdpHcHAwjRo1Ij4+ngMHDsij%0AvP7+/vKPBVZWVmzevJnw8HCWLVtGeno6NWvWxN3dnQEDBpS4b22nd+nSpTx58qTU8/b8jzRv2qRJ%0AkzA1NWX79u2vbZ8GBgbMmTOHXr16MWfOHFq3bs2YMWMwMzMjJiaGyZMnU65cOezs7Jg7d65Oqg7t%0A952pqSkuLi4EBgbKHebg4GCCg4OJiooiPT2dKlWq4O3tLX83GBsbExMTw8KFC1mxYgWZmZk0bNiQ%0ARYsW/ekRtQ8++IC5c+fy7Nkzxffym7J9+3aWL1+uiKIpCMLL0ZNe12RrQRCEf7lp06bh6ur6SlOT%0AhH+ejIwMunbtysGDBxVBL4S/l9OnT7N69WpWr179VxdF+P/y8vLw9PRk3bp1OmlEBEEoGzGJWRAE%0A4TW4du0aNWrU4P333/+riyL8j8XFxRESEiI6cn9z+/btY/r06X91MYQi9uzZw6hRo0RHThBegRiZ%0AEwRBEARBEARB+AcSI3OCILx2bm5ucgCM+/fv4+fnh6OjIxqNBg8PD0XKAjc3Nzw8PBTbjxo1CpVK%0AJT9PTU1lxowZvPfee9jY2NC2bVtmz56tCEihUqnkh7W1Na1bt5anU929e1ex3MbGhvbt2xMfHw/A%0AyZMnUalUciJyNzc3rKysuHDhQollkiSJLVu24OHhgVqtpkWLFgwaNEgO+KI9ZtHgLsUJDAxEpVJx%0A9+5dcnJymDNnDq6urtja2uLm5sbSpUsVYfNPnTrFoEGDsLe3p1mzZnJAi6K07eXq6oparaZ79+5s%0A2rRJXu7t7a1z787du3exsrLC0tJSvoftRetrFT3XJYmPj0elUsntHRsbi7u7O7a2tri6ujJp0iQ5%0AIbN2Xe1DW0dt5EwojPo3cuRInJycsLW15YMPPmDdunVyO2nPp/ZhZWWFo6MjQ4YM4bffftNZXvSh%0APV8vKqO3t7fivVAc7THCwsLk9Yt7aIOtHDhwgD59+mBnZ4dGo+GTTz7h8OHDin2Wtd7a9/HzTp06%0ARZ8+fVCr1Tg5OTFo0CA5V1lYWBgqlYqTJ0++sF4qlQpvb295/eIe8fHxOsttbGxo3bo1M2fO1MnZ%0AN3XqVFQqlSLnZG5uLq1ataJVq1aKNAk3b95EpVLh5+f3wvP46NGjUtujNBkZGTg4OKBSqTh69Khi%0AmfZzWzQIU2RkpKIN3dzcFO9BV1dXQkNDi83Z+Dxt+125cqXY5WX5TgTYsmUL3bt3p1mzZrRt25bp%0A06crkp/Dm/3sC4Lw5okAKIIgvHZGRkby35MmTeL69etMnToVU1NTIiIimDhxIo0aNcLKyqrUfeXm%0A5jJ06FCuXLmCr68vzZo14/Lly6xZs4bTp08TFxcn539q3rw5Y8eOJSMjg4iICBYtWkSzZs3kMO6d%0AO3fm448/5smTJyxbtoxp06bRvHnzYo9bUFDAp59+Snx8fLGh7xctWsSXX37JBx98wMiRI3n27BnL%0Aly/Hx8eHbdu28e677+q0xYvaytjYmJUrV7JhwwYmTJiASqUiMTGRFStWUKVKFQYMGMClS5fw8fHB%0A3NycoKAgTExM2LZtG4GBgfz+++8MGzaM7OxsvL29uXfvHqNHj6ZevXps3LiRGTNmkJ2dXWIAi9jY%0AWLlTEB0dzcyZM0s9N2WpX9F1jIyM+Pbbb5k5cybdu3cnKCiIGzdusHDhQjIzM1m+fLm8zZgxY9Bo%0ANNy5c4f58+czbtw4Dh06xL179+jfvz8VKlRg3LhxmJmZceDAAebNm8fNmzeZPXu2vI9PPvmEzp07%0AU1BQwLlz51i+fDlLlixh6tSpcr6yZcuWce7cOfl5zZo1Sy2jkZFRqfXWRpY0MjJiypQppKWlcfv2%0AbWbOnImHhweenp5AYUCWxMRE/Pz8aNasGZ999hn6+vpERUUxfPhwFi1aRLdu3fj111/LXO/iPH36%0AlOHDh9OwYUO5LgsWLGDYsGEkJSUp3oelnUsjIyM8PT3lxNSjR4+mbt26cke4SZMm8o8Hs2bNol69%0AeuTm5rJ161ZiY2NRq9VycI0nT57IP+7s37+flJQUzMzMKFeuHD169GDdunUcPXqU9u3bA4XRMAFF%0AcA7teS7qdQSi2bFjB0+fPgUK06w8n2wdCjtd7u7uJea2q1evHrNmzSI7O5vDhw+zdu1aMjIySj1f%0AL1LW78QvvviCzz//nB49ejBu3Dh+/PFHwsPDuXz5Mlu3bkVPTw94s599QRDePNGZEwThtXNycpJ/%0ATX/w4AGGhoZUq1YNZ2dnVCoVx44do0KFCvL6kiSRnZ0tPy86ErVr1y4uXrxIQECAHDq9Y8eOGBsb%0As2jRInbt2oWXlxcAVatWlSPnGRgYMHLkSC5duiRfaNWqVUsO6/3w4UOCg4O5cuUK1apV06mDgYEB%0A165dY/Xq1ToRNlNSUli7di3vvfceS5YskV+3tLRkz5495OfnU61aNSwtLeVcUCXRaDScOnWKatWq%0A8eDBAwDeffddNBoNrVq1wsbGhoYNGwIwf/58oDCfnzbZeufOnfHw8GDFihV4e3vz9ddfc+3aNWbO%0AnEnfvn0BcHV1Zc2aNSWWJScnh7i4OOzt7ZEkie3btzNhwoQyXRAXPdclsba2xszMDAsLC3744QcA%0AKlWqRJMmTWjXrh21a9eWk7NrWVpaynnykpOT2b9/Pw8fPmT58uWkpaWxadMmOb1Dp06dePToEZs3%0Ab2bo0KHyPurWrYuDg4OifHl5eVSuXFl+n0RHRwMoIi6WVkZ7e/tSE6M3bdqU2rVrY2VlJedv0+ZP%0Aq1u3ruJ4ISEhVK1alcjISDkUfLt27ejcuTOLFy+mW7duL1Xv4mRkZJCRkUGFChWoU6cO1tbW/Oc/%0A/+HatWtkZWVha2tLrVq1aNSo0Qv34+zsLP9Aov1cGRgYKNq0KGtra1QqFTk5OVy8eJF9+/YpEmtv%0A3bqVrKwsfH19iYiIYOPGjfj7+wOFHbZ169axfft2uTO3a9cuatasSZs2bTh9+rTcntqOJYCent5L%0A5R4syVdffUXt2rWxt7dnz549/PLLLzo5IXNzc5k+fXqJo38VK1aU26V9+/bcuHGDrVu3Mnny5D8d%0A9r8s34ldunRh1apVqNVqFixYIK+j/d7Izc2lfPnyb/yzLwjCmyemWQqC8NrNmjVLDqM/btw4UlNT%0AGTZsGI6OjkybNg1TU1PFReOPP/6IWq2WH9988428TDsNTHthr6V9funSJfm1goICsrOzefjwIbt2%0A7QKQE+xql2dlZZGSksL+/fsB5Iub5zVt2hRXV1dWrlypM/Xo4sWL5OfnK36pz87OpnHjxowZM0bu%0AfCUkJJQaMt7T01MemfDx8aF69erMmDEDZ2dnPvroI9LT0+UQ7t9//z2NGjVSlNnAwABnZ2cyMzP5%0A6aef5PYqenFrZGSEn5+f4rWi9uzZw+PHj/nwww/58MMPefbsGVu3bn1hubWKnuuSNGjQgKSkJJo0%0AaUKnTp1o3rw5sbGxdOjQATc3N06dOoWzs7Nim9zcXDIzM7ly5Qpnz57FxMQEU1NTvv/+e0xMTHTy%0A9Lm6uiJJklx/KOz8qtVq7O3tGTZsGM7OzoqpfCUprYwjR44kIiLihfswNjbm8OHDOu/b5z1+/Ji7%0Ad++i0WgUF/cmJibY2dnx66+/8ujRo5eqd3HMzMzw9vbmzJkz9OrVC2dnZzZs2ICNjQ0mJia4uLhw%0A5MiRUjsYq1atKjGFQ3F69+6NWq3G0dGRtWvX4uXlJY9KSpLExo0bMTc3JyAgAHNzczZv3ixPQ2za%0AtKn8fZCWlsaFCxf45Zdf8PT0VASb0Z5n7cPX17fM5SvJqVOnuHbtGl5eXvTu3RtJkoiKitJZz8fH%0AhxMnTpT586LRaMjLy+PGjRt/umxl+U68fv26nB+zKE9PTzw9PeXZDG/6sy8IwpsnOnOCILxR2pDt%0A06dPp3379ly+fJkJEyYocj01aNCATZs2yQ8nJyd5mfaX3+djNRU3MvLNN9+gVqtp1aoVe/bswcvL%0ASxFdMjo6Gjs7O9q0acPZs2cZMWLECxMDz549G0NDQ6ZPn65z/KJle/TokeJi8s9GzGvcuDH79+9n%0A4cKFeHl5kZqayqJFi+RpT/n5+cWWo+hr2lGPl4ltFRMTg5GREc7Ozri4uGBkZERMTEypo09/hrGx%0AMV999RUREREMGjQIU1NTYmJi8Pb2VvzK7+/vj0ajwdPTk+zsbEJDQylfvnyJIwHFlXXgwIGEhYVh%0AZmZGjRo1CAoKKrHz/mfK+Dq86HwVfe1l6l2STz/9lO3btzN27FisrKxITEykf//+r9SxKM28efP4%0A9NNPKVeuHDY2NgQGBsodiaSkJG7fvo27uztPnjzB3d2dhw8fKu6p7dWrF9nZ2Xz99dfFTrGEwvNc%0A9PujrNMEXyQmJgb4v/veatWqxbZt2+Rpl1q+vr5YWVkxf/58Hj16VOb9v8pnqyzfidq/SzvO//Kz%0ALwjCmyE6c4IgvDEPHjyQk3v379+fZcuWyUmhiwYUMDIyQqPRyA9TU1N5mXaKWlJSkmLf2ufa5VA4%0A7Wfz5s1s3bqVpKQkQkJC0Nf/v6+5Dz74gM2bN7Nt2zaOHTvG+PHjX1h+c3Nzxo8fz5kzZ0hOTpZf%0A12g0GBgYyAEqTE1N2bRpk3zf1Z81c+ZMQkND6d69O3PnzuXgwYPUr19fbisbGxtu3rzJnTt35G3y%0A8vJITk7GyMiIpk2bylMpz507J6+TmpqKh4dHsSMLly5d4uLFi2RlZckBDbKysrh9+7ZOAI7XITo6%0AWu5EBwUFsX37dry8vLh165aiXhMnTmTz5s0kJCRw9OhROnbsKLfB06dP5UAzWkePHkVPT0/xfqhT%0Apw6dO3dmyZIlPHjwgBEjRuhcjL9KGV+H6tWrU6tWLc6dO0d6err8enp6OufOncPc3JyqVau+VL2L%0A8+233zJy5EgyMjIYPXo069evJzg4mOzsbE6dOvVa61SUpaUl3t7ejB07llOnTjF16lR52VdffQUU%0ATht2cXFh7dq1AIr3abdu3TAyMiI+Pp49e/bg6OhIgwYNFMeoU6eO4vujSZMmr1TmBw8ekJiYCBR2%0AHF1cXPjtt994+vSpTrAhQ0ND5syZQ3p6OuvXry913z/++COGhoby6P2fUZbvxMaNG1O+fHlFECco%0A7NCPHz+ejIyM//lnXxCEN0PcMycIwhtTo0YNfvrpJ5KSksjNzaVBgwYcPHgQoNSLT63u3buzbt06%0AwsPDyczMRK1Wc+nSJSIiIrCwsKBbt27yuqampi8caatevfoLlxenf//+7NmzR9E5qlGjBr6+vvL9%0AdN27dyc7O1u+ADQ01P1qTU5OpmrVqlhaWpZ4LEmS2LRpE+XLl8fV1ZWff/6Ze/fuydOnxowZw5Ah%0AQ/D19WXo0KGYmJgQFxfHjRs38Pf3x9jYmO7du7N27VoWL15MTk4OderUYe3atVy9epXq1avrHFN7%0AQT1v3jzMzMyAwql/EyZMICoqSo5Wl5eXR0JCgmLb1q1bK/b5/fff8+zZM1q0aFFiHatUqcKRI0cY%0AN24cffv2JT09neTkZKpVq0adOnXkdm7YsGGx52r48OEcPHiQsWPHMmLECMzMzNi7dy/Jycn07t2b%0AunXrcu/ePcU2Dg4OeHt7s379epYvX15qhNHSyljU9evXefDgAS1atCj2vJfFuHHjCAoKYuDAgQwa%0ANAg9PT0iIyNJTU2VOz8vU+/Lly8rzlX16tWpV68eycnJXL9+HT8/PypWrEhcXBx6eno691I+ePCA%0A69evY2lpSdWqVf9UnZ7n6+vLvn37SExM5NChQzRt2pSkpCScnZ0ZPny4vN66detISkrizJkzODg4%0AYGJiQufOneUfgSZNmqSz71u3bil+bAFo1qyZ/Hdx7aG9d7Y4mzdvJjc3l4CAAPl7Kjc3l7FjxxId%0AHU3//v0V69vY2ODj46OIbKn17NkzkpOTycvL48yZMyQlJdG7d28qV678ouaSHTlyhGvXrsnPVSpV%0Amb4TK1SogK+vL1988QVBQUF06NCB8+fPs2XLFtq1a0elSpX+5599QRDeDNGZEwThjdHT02P16tUs%0AWLCA1atXk5aWRs2aNRk9ejQDBw4s0z6MjIyIjo7m888/Z9u2bURERFClShV69erF+PHjFYFU3gR9%0AfX3mzJmDh4eHIkhHQEAA9erVIzY2lqCgICRJonHjxgQEBNCvXz+d/fj4+NCxY0fCw8NLPNbUqVMx%0ANjZm//79xMbG8s477/DBBx/InY9WrVoRGRnJihUrmDt3Lrm5uTRu3Jjg4GD53jxjY2NiYmJYuHAh%0AK1asIDMzk4YNG7Jo0SK6dOmiON7jx4/ZvXs3tra29OzZU7EsLi6O5ORk+X7BzMxMJk+erFhnw4YN%0Aigu60NBQrl69+sKRnq5du5KWlkZMTAwBAQEYGBhgZ2fHpEmTynQumzZtysaNG1m6dCnLli0jMzMT%0Ac3NzJk6cyODBg0vczt/fn8TERKKioujVqxdNmzZ9LWVcs2YN27Zt4/Tp0386gqKXlxcmJiZERETI%0AU3qtrKwIDw+XRyRfpt47duyQOz8ALVq0ICoqilWrVhEWFsbs2bPJzc2lUaNGLF68WOeHlWPHjhEU%0AFKQ4/qsyMDBgzpw59OrVizlz5uDu7k5BQQE+Pj6KwCkVKlQgKSmJqKgo+X6vXr16sWPHDipVqqSY%0ANq21ceNGNm7cqHhNO02ypPYoqTOXl5fHpk2bqFGjBoMHD1Z00Lt3786WLVt0RsQAeQbCrVu3FK/f%0Avn0bHx8f9PX1qV69OoMGDSp1RkBRRQMsAfj5+TFmzJgyfSf6+/tTvXp1oqOj2blzJ1WrVsXb25sJ%0AEyb8JZ99QRDeDJE0XBAE4X8gISGB8+fPv5b7ef6u7t27x/Dhw+V7m/4NMjIy5PtCiwbl+Kfz8fFh%0A/PjxqNXqv7oob8TzI3laFSpUKDFQ0Ov05MkTLl++XOyymjVrvvJU0f+1f+NnXxD+LsTInCAIwhuW%0Ak5PDmTNn5JDrb6utW7cSGhr6VxfjfyouLo6QkJC3qiN3/Phx3Nzc3tqOHBR2Votjbm7OoUOH3vjx%0Ar169WmIZevbsybx58954GV6nf+NnXxD+LsTInCAIgiAIgiAIwj+QiGYpCIIgCIIgCILwDyQ6c4Ig%0ACG8xbcjx9evXo1Kp2LBhg2J5QEAAKpWKq1ev4u3tjaOjIwDx8fGoVCr5YWdnx8cff6wIje/t7a1Y%0AR/uYPXu2vM6BAwfo06cPdnZ2aDQaPvnkkzKHPS+6f0tLSxwcHJg0aRKZmZly3Tw8PF64j+3bt6NS%0AqWjXrp0iV1twcDAqlYrIyEj5tdOnT2NpaYmPjw+5ubnF1k2lUpGYmEheXp7O6xqNhl69enH69Gmg%0AMMdXWFgY7du3x9bWlrZt2xIcHExWVhYAbdq0oVOnTi8s/5YtW1CpVCQkJNC8eXM+/PBDedmMGTNQ%0AqVQMGDBAfm3EiBFYW1vz9OlT2rRpU2z5i9YZYMqUKahUKp1IkSVtb21tLS/38vJSbDN8+HB5eXJy%0AcoltmJaWprPcysoKJycnhg0bRkpKitzGgwYNIiwsTF5vxYoVL2wzQRCEfxNxz5wgCMJbzMjICIAe%0APXqwYMECtm/fLl/8Z2RkcPDgQWxsbEpMmTBmzBg0Gg2//fYbK1euZMiQISQkJFCvXj0AKlasqBOh%0As1atWgAkJibi5+dHs2bN+Oyzz9DX1ycqKorhw4ezaNEiRVqJkmj3n5OTw759+4iPj8fc3LzM9x9q%0Aw6/fv3+fAwcOyBE9AwICOHr0KEuXLsXd3Z3q1asza9YsTExMmDt3Lnp6egA4OjoyevRoxT6LtpV2%0AuSRJpKSk8NlnnxEYGEhiYiJxcXEsX76cwYMH07JlS06fPs2XX35J+fLlmTx5MsbGxnIC7ZJoz5+x%0AsTGOjo4kJyeTmZmJsbGxHFXx3LlzZGVlUaFCBc6dO4etrS0mJiYANGjQQCfoTtEcZ48ePWLPnj0A%0AfP3110yZMkWOUqhNb3H69GnCw8MZNmwYLi4uctuUVf/+/enQoYPitYoVK+osLygo4PTp03zxxRcs%0AXbqUOXPmUL58eYyMjPD09KRu3bpMmTLlpY4tCILwthOdOUEQhLeYk5MTeXl5VKlSBTc3N/bt28f1%0A69dp0qQJiYmJZGZmKkZ7nmdpaSnnuatXrx7e3t7ExsbKocoNDAx0ov+VK1cOgJCQEKpWrUpkZKTc%0AuWjXrh2dO3dm8eLFZerMGRgYyKHrHR0diY9C5whgAAAUtElEQVSP5/vvvy9T3b///nsuXLhA//79%0AiYuLIyoqSu7MGRsbExISQr9+/Zg1axYODg5cu3aNkJAQateuLY/iValSRVE/PT09ypcvr7O8oKCA%0AlJQUKlasSH5+PlCYrw3gnXfewcbGhnbt2lG/fn25s+Tk5KRIal8ca2trzMzMaNq0Kc7OziQlJXH+%0A/HmqVavG/fv3cXV15dixY5w6dYpatWqRmprKxx9/LG9fqVIlnfNTNL1CXFwcOTk5+Pr6EhERQWxs%0ALH5+fnJ7A6SlpQHQpEkTRRoBrezsbPnvgoICneV169ZVlEFfX18R8l+7PC8vT267/Px89PT0aNmy%0AJWq1mrp16xa7b0EQhH870ZkTBEF4i82aNUv+u1evXuzbt4/t27czceJEdu7cSYUKFcrUqQLQaDRA%0AYaJsrfT0dJ2ohxs2bMDCwoK7d+/i5uYmd+QATExMsLOz49ChQzx69KhMSamzs7PJyclh69atQGHE%0AwbKIiYlBT0+PQYMGkZ6eTkJCAj/88IM8DdDe3h4fHx8iIiI4evQo7du315k2eODAAUX9DAwM+OGH%0AH0pc3qRJE2bMmAHARx99REJCAkuXLmXp0qU0atSIzp07yx3K4ODgUuvQuHFjeQSuZcuWAJw5c0Ye%0AsQsMDMTT05Pk5GTq168PgLOzs7z95cuXdc7PkSNHqFWrFgUFBcTGxlK/fn0mTJjA7t27iY2NZfjw%0A4XKHvDTF7f/5yJ4hISGEhITIz11cXBRTPYsuNzQ0xMXFRR55LS4RtyAIgvB/RGdOEAThX+K9997D%0AzMyMnTt3MnDgQE6cOEGXLl0wNTV9qf1oR0+gcLrcunXrFMubNGki3xdWXMDklwmi/Hxn0dbWlnHj%0AxpW6XWpqKnv27EGj0VCpUiU6d+5MQkICUVFRio6Fv78/e/fu5Y8//ii2c9WyZUsmTJggP39+imHL%0Ali0ZOXIkS5cu5YcffmD06NFyp6tmzZrs3r2bw4cPc/z4cb799ltWrlzJpUuXWLt2bZnbQMva2hpT%0AU1POnDlDXl4eFhYWNG3aFI1GQ3JyMn/88QcVKlTA3t5e3qZRo0aK+gJyB/rw4cP8+uuvDBs2jLS0%0ANNzd3Vm/fj1ff/01PXr0KFOZnt9/aGgoFy5cUKwzePBg3N3d5efPJ1cfPHgwdnZ2BAcHY2hoyNSp%0AU6ldu3bZGkUQBOFfTnTmBEEQ/iX09fXp2bMnK1euZMaMGeTl5dGrV68yb3/16lUALCws5NcMDAzk%0AEbuiTExMqFWrFufOnSM9PV2+gE9PT+fcuXOYm5uXaVRO21nU19encuXK8uhTabZu3UpWVhbnzp3D%0AxcVFfn337t1MmjRJPnb58uUxMzMjIyNDnv5Y1Lvvvlts/Youd3FxQaVS0b17dyZPnkyDBg2wtrZm%0AyZIl3Lp1i88//5zOnTsD0K9fP5KTk8nPz3/p3HT6+vo4OTlx4sQJcnNzGThwIABt27Zl8eLFPHjw%0AAI1Go5hGaWxsXGL5Y2JiAFi9ejWrV6+WX4+KiipzZ+75/Rf3w4C5ufkL29Dc3Jz333+fatWq4e3t%0AzYgRI9i1a5fivjpBEASheKIzJwiC8C/i5eXFypUrOXToEP/5z38UU/KKc/XqVSpWrEhqaiorV67E%0AyMhIcU9Wfn4+ycnJim3effddrK2tGTduHEFBQQwcOJBBgwahp6dHZGQkqampTJ06tUzlLamzqJWW%0AlkZCQoLitU6dOrFx40aqVKnC4sWL5ddPnDjB6tWr2bRpEyNHjizT8R8+fKhTv/r162NmZqZ4rWrV%0AqsyYMYOxY8fy3//+l02bNlGhQgX27t3LpEmT6Nq1K/fv3+fKlStYWVnpdOQuXbpEVlYWTk5OLyyP%0As7MzBw8eBAqjSWr/XbRoEY8ePVJ0XKEwyM3z5TczM8PQ0JDjx4/TunVrhgwZIi+LiIjg2LFjXLhw%0AATs7uzK0UOlu3rypU4biEpI7OTnRr18/oqOjCQ8P14mu+byytpkgCMLbTHTmBEEQ/kXq16+Pk5MT%0Ap06dwsvLq9TIhGFhYUBhVEUbGxu+/PJLxejYs2fP8PHxUWyjvSfKy8sLExMTIiIimD59OpIkYWVl%0ARXh4OB07dnwt9bl3754cjEVrxowZ3Llzh8GDBysCdmg0GmJjY9m4cSNDhw5VBOEoyenTp3XqFxAQ%0AwODBg3XWdXd3p1OnThw4cIC4uDhGjBhBQUEBCQkJ7N27l4oVK9K6dWsCAwN1tp07dy43b97k22+/%0AfWF5tFM4K1WqJE+ntLS0xMzMjJSUFJ3O+a1bt3TK36dPH4yNjZEkCR8fH0UbGRoacuzYMTZs2MCi%0ARYteWJayio6OJjo6WvHapk2bil13woQJHDp0iPXr1+Pl5UXjxo1L3G9Z20wQBOFtpie9zM0LgiAI%0AgvCa3Llzhzt37hS7rEmTJtSsWfN/XKK/zp07d/Dz89MZZRQK3blzhzNnzjBlyhTGjRvHqFGjRJsJ%0AgiAgRuYEQRCEv8j27dtZvnx5sctCQkJ0Iku+zeLj4wkNDf2ri/G3Vdx7RbSZIAiCGJkTBEEQBEEQ%0ABEH4R3pxtlJBEARBEARBEAThb0l05gRBEP4lPDw8cHNzAwoDY4wcOVJON/C/FB8fj0qlIj4+vtR1%0AVSoVo0aNKnZZYGAgKpWKtLS0P12W6OhoOcl3WFgYKpWKkydP/un9/ZW07XH37l0Afv31VwICAmjZ%0AsiXNmzenV69e7N+/v9T9PH36lJCQEDZu3Pimi1wmd+/eRaVSERgYyKFDh2jfvj3p6el/dbEEQRD+%0AFkRnThAE4V9o586dHDp06KUSeL8uRkZGin//rCFDhrBu3bpXykf22Wef8ccffyjKY2xs/Erl+qsU%0ALf+jR4/4+OOPOXnyJOPHj2fevHno6ekxZswYObVBSS5fvkxkZCTZ2dn/i2KXSns+jIyMaN++PeXL%0Al2fZsmV/cakEQRD+HkRnThAE4S119uxZPD09cXBwYMqUKWRlZQFw8uRJOZiEp6cnX375JSqVis8/%0A/xyAgoIC2rRpw0cffQQUjo6NHz8eHx8fNBoNPj4+3L9/H4CUlBRGjhyJvb09bm5uREZGAv83+vb8%0AIzAwEGtra8zMzOTk4wcOHKBHjx6o1Wq6dOnCli1bFPV4/Pgxw4cPx97engEDBsgRMNesWYOPjw/P%0Anj0DYMWKFbRp04YWLVrg7+/Pw4cPgcJE5UFBQbi4uODg4IC/vz/p6el4e3sDcPDgQby9vbG1taVW%0ArVo0atTohe0aGBiIo6MjK1eupGXLlri6usqh9jMzM5k4cSJOTk7Y2tri4eHBhQsXAPD29qZr164E%0ABwfTsmVLPD092bdvH3379sXOzo6hQ4fKdTl79ixeXl40b94cT09Pjh8/Lh+7uHaNj49Ho9HQpEkT%0AqlWrRkxMDA8ePGDOnDl8/PHHuLu7Ex4ezvjx4zE3Nwdgy5YtuLm5YWtri6urKytWrABgwIABQGEQ%0AmrCwMHJycpgzZw4uLi60atWKGTNmyOW8desW3t7eaDQafH19GT16NCqVSm6r2NhY3N3dsbOzw8PD%0AQ+5IakfbRo4ciaurKz4+PrRs2ZK+ffvK2wYEBKBWqzE0NMTS0hIbGxv09PTo1q0bmzZt4unTpy88%0AT4IgCP8KkiAIgvDWyc7Ollq3bi21bt1a2rlzp7Rw4ULJwsJCat++vZSamipNmjRJsrCwkDZu3Cil%0ApqZKXl5eUrt27aSCggIpOTlZsrCwkOLi4iRJkiQLCwvJ0tJSWrt2rRQdHS1ZW1tLgwcPliRJkry9%0AvSV3d3dp27ZtUlhYmGRhYSEdOnRIun//vnTo0CGdx5UrVxTlvHDhgmRlZSX1799fOnDggDR58mTJ%0AwsJC2rFjh3xsKysraf369dJXX30l2djYSN7e3pIkSdKUKVMkCwsL6cmTJ9K2bdskCwsLaeXKldLW%0ArVulDh06SGPGjJHXs7a2lqKjo6V169ZJKpVKmjdvnnTp0iXJwsJC6tOnj3Tp0qUyt632uCNGjJB2%0A794tubi4SGq1WsrLy5P27t0rtW/fXoqKipL27NkjaTQayc/PT5IkSerfv79kYWEh/fe//5XWrVsn%0AWVhYSNbW1lJUVJQUGBgoWVhYSNu2bZNSU1OlFi1aSMOGDZN27NghjR8/XtJoNNKDBw+kK1euFNuu%0A9+/fV5Rx2LBhkoWFhZSenl5sHZ4+fSp5enpK48ePlw4dOiQNGjRIUqlUUlpamhQRESFZWFhIM2fO%0AlG7fvi2FhYVJarVa2rBhg7Rp0yapRYsW0rx58yRJkqTevXtLGo1G2rx5s7Rq1SpJpVJJFhYWkiRJ%0A0t69eyULCwtpzJgx0oEDB6ShQ4dKlpaW0qlTp6Q7d+5IFhYWkqOjo7Rz507p1KlT0rx58yQLCwvp%0Al19+kdLT0yW1Wi1NnjxZp+zHjx+XLCwspH379pX5nAmCILytRGoCQRCEt9CNGzf4/fffGTNmDN26%0AdaNbt27s2LEDgMqVK1O3bl0A7OzsqFy5Mv369SMoKIhvv/2WhIQE3nnnHT744AN5f46OjnLy6aNH%0Aj3Ls2DGePXvGd999hyRJTJkyRV73yJEjPH78mKCgIJ1y9ezZk3nz5snPd+7cSX5+PrNnz6Zhw4a0%0Aa9eOAwcOkJCQQPfu3eVja0eLjhw5wrFjx8jLy1Ps95tvvgFg8eLF8mva6ZOHDx/GwcGBfv36AeDl%0A5YWpqam8XtWqVbG1tX2p9gWYPn06derU4eDBg+zatYtnz57h7u5O7dq1+fbbb/nuu+/Iy8sjNTVV%0A3qZcuXJyAvWQkBAcHR3p378/J06cID4+nidPnnD+/HlSU1M5fPgwhw8flrc9deoUSUlJbNu2Tacs%0Az6dyyM/PByhxGm2lSpVYs2YNhw4d4ptvvuGXX35BkiTS0tKwsbEBoEGDBtStW5fDhw+TlZVFcHCw%0AvP2RI0fw8/PjwoULeHp60rt3b6DwPJw9exaAhIQEDAwMCA0NxdjYmObNm9OqVSt27tzJ0KFDAWjT%0Apg3dunUDwMzMjMjISLZt20bdunXJysqiT58+OmU3MzMD4Pbt26WcIUEQhLef6MwJgiC8hfT1C2fR%0AF+306Onplbh+165dCQ0NZePGjRw7doyePXsq7h3Lzc1VrK+np0d+fj6SJNGuXTtGjhxJfn4+WVlZ%0AmJubY2pqKk89LKpq1arFlvN5Rcta9Nj6+vro6enpbJeXl4eBgQFRUVEYGBiQnp7OO++8Q0FBAfB/%0AnRso7OjWqFFDnm74Z5mYmACFHTQo7Dht2LCBuXPnMmHCBIYMGcLly5cV2xgZGSnKXqlSJble2n1o%0A6ztq1Cjatm1LZmYmhoaGNGzYEFtbWz7++GOdstSrV0/x3MbGhqNHj3Lu3DnatGkDwPXr15k4cSLD%0Ahg2jWbNm9O7dG41GwyeffEKlSpVYu3ZtsZ2/vLw8atSoIU/NTUtLo2rVqsV2GIv+ra2T9lxqlxU9%0At1WqVJH/rlu3Lu+99x4JCQn85z//wcLCAnt7e53yPL9/QRCEfzPxTSgIgvAWatiwIebm5mzZsoUd%0AO3awYMEC+T43+L8OyNGjR0lJSaFChQr06tWLffv2kZGRoTMicv78eVavXs3mzZs5fvw4zs7OvPPO%0AO2g0Gk6fPs2NGzfYv38/gwcP5ocffqBq1apoNBqdx/Odjk6dOqGnp8fMmTNJTExk+vTpZGRk0LNn%0AT8WxV61axebNmzl69CguLi46F/Lvvfce+fn57Nq1i9u3bxMQEEB4eDj6+vq0b9+es2fPsmHDBmJi%0AYujfvz/h4eFyO9y9e5cTJ04o9vfgwQOSk5N59OjRS7V7cnIyenp6vPvuuxw/fpx79+4pOpJlYW9v%0AT8WKFUlMTCQlJYU1a9YwePBgcnNzqVevXrHt+nwnuV+/flSrVo3p06ezZcsW9uzZw7hx4/jpp5+o%0AXbs2V65c4fHjx1SqVIm0tDT5XraCggL5vXH58mWuXLnCe++9x++//86xY8f48ccfGTVqFHFxcZia%0AmqJWqzlw4ABxcXGsWrWKc+fOyWXo3Lkz+fn5BAYGkpiYyLRp0zAwMKBHjx7yOs//wNCvXz9+/fVX%0ATp48WeyoHBSeG4DGjRu/VLsKgiC8jURnThAE4S1Urlw5li9fTq1atZg1axZ3797F2dlZXu7m5oa5%0AuTkRERFcu3YNKAyGAtC8eXM5OImWRqPhxIkThISE4OTkxGeffQbAsmXLaNGiBfPmzSMhIYERI0bQ%0ApUuXMpfT0dGRxYsX8/jxY8aPH8/58+eZO3euYopnjx49OHv2LHPnzsXJyYnZs2cD/zfSo6+vz0cf%0AfcS4ceNISkpi+vTpWFtbM2vWLACCgoLw9PRkxYoVLFmyhI4dO8pTQPv06cOdO3dYs2aNolzHjh3D%0Ax8dHnjJYVsOGDaN+/foEBwdz4MABmjVrxo0bN3RGNl+katWqREREYGRkxJQpU7h9+zahoaHUrl27%0AzPuoWbMmsbGxqNVq5s2bx7Rp03jnnXdYvXo1zZs3p02bNnTo0IHExETmz5+PlZUVANeuXcPGxobm%0AzZuTmJjIoUOHGDNmDAMGDGDz5s3MmzcPNzc3JkyYABROa7WysiIkJIQff/yR5s2by53BHj16MH36%0AdK5cucKECRNISUkhPDz8haNt7733HlWrVsXIyEjR6Svq/PnzVKpUCUdHxzK3hyAIwttKTyppQr0g%0ACILwr3HixAl27NhBfHw8CxYsUFxIq1QqOnToIEc7/DvYsWMHn3/+OSkpKVy8eBEDA4PXfgwfHx/G%0Ajx+PWq1+7ft+W0ydOpXMzEzef/99CgoKmD17NrVq1Sr2vr7SXL58mdOnTzN37lx69+6tuEevKE9P%0AT5ydnQkMDHzV4guCIPzjiXvmBEEQBKZOncqTJ0/o06ePHJDi7yw8PJxHjx7h6+v7Rjpyx48fx83N%0ATXTkSuHu7s7ixYuZMmUK+fn52NjYMH369D+1r/Xr1/P111/TsmVLxo8fX+w6J06c4NGjR/j5+b1K%0AsQVBEN4aYmROEARBEARBEAThH0jcMycIgiAIgiAIgvAPJDpzgiAIgiAIgiAI/0CiMycIgiAIgiAI%0AgvAPJDpzgiAIgiAIgiAI/0CiMycIgiAIgiAIgvAP9P8AghkMjGnr5CM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00" y="838200"/>
            <a:ext cx="5607050" cy="5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5996035" y="1295400"/>
            <a:ext cx="28194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Paid only Apps distribution: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shareholders: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Family, Game, Medical, Personalization and Tools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price of all paid-only apps is $22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467920" y="427038"/>
            <a:ext cx="7696200" cy="33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 Distribution</a:t>
            </a:r>
            <a:endParaRPr sz="3959"/>
          </a:p>
        </p:txBody>
      </p:sp>
      <p:sp>
        <p:nvSpPr>
          <p:cNvPr id="134" name="Google Shape;134;p24"/>
          <p:cNvSpPr txBox="1"/>
          <p:nvPr/>
        </p:nvSpPr>
        <p:spPr>
          <a:xfrm>
            <a:off x="6937375" y="1124275"/>
            <a:ext cx="2209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10 mean prices: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4" descr="data:image/png;base64,iVBORw0KGgoAAAANSUhEUgAAC2oAAAeeCAYAAAA8pCZSAAAABHNCSVQICAgIfAhkiAAAAAlwSFlz%0AAAALEgAACxIB0t1+/AAAIABJREFUeJzs3WmQl+WZPuyzG0R2CQgSEVBM2aKy6KhU1L/KYrmhCBiJ%0ACg64BkNcMiZKxrhEHI1JNIiOThIXtFyZYFwijls5JA4qI3GQCEYJKmgCCLIIyNrvB4t+87PZun2k%0AUY6jyqq+r+derufB/kKd3pZVVlZWBgAAAAAAAAAAAACAwpTXdQMAAAAAAAAAAAAAAF81gtoAAAAA%0AAAAAAAAAAAUT1AYAAAAAAAAAAAAAKJigNgAAAAAAAAAAAABAwQS1AQAAAAAAAAAAAAAKJqgNAAAA%0AAAAAAAAAAFAwQW0AAAAAAL5wY8aMSUVFRbV/9t133/To0SNDhgzJo48+usX7XXbZZamoqMj06dO/%0AwK43bPz48dXeY++99063bt3Sq1evXHLJJZk6deoG11ZUVKRfv361OnfWrFmZMGFCjXq8++67Czl7%0Ac6ZOnZo//vGPVeM5c+akoqIi559//hdyHgAAAADAl0H9um4AAAAAAIDtR+/evdO5c+eq8Zo1a7Jw%0A4cJMmDAhP/zhD/PXv/41F1988Wb36dOnT9q1a5edd975i2x3kw4++OAcfPDBSZLKysosW7Ysf/3r%0AXzNhwoQ8+eSTufLKKzNo0KCSNSNGjKhVzzNmzMjJJ5+cU089Nccee+xm53fu3DkjRoxI9+7da3xW%0ATb3wwgsZPnx4Lr300hx22GFJkubNm2fEiBHp1KnTF34+AAAAAMC2SlAbAAAAAICtpk+fPhkwYEC1%0A+llnnZX+/fvn17/+dU455ZS0a9dus/v06dPni2pzixx88MH53ve+V60+derUnH322bn66quz5557%0A5sADD6x6tqH5W2Lx4sVZvXr1Fs/v3LlzSSD+i7Rw4cKsW7eupNa8efNavysAAAAAwFdFeV03AAAA%0AAAAAu+++e3r37p21a9fmj3/8Y12387l07do1V111VdauXZtf/vKXdd0OAAAAAAB1RFAbAAAAAIBt%0Awi677JIkWbRoUZJk/PjxqaioyIQJE3LWWWelS5cu6dmzZ2bPnp3LLrssFRUVmT59eskezz77bIYM%0AGZIDDzwwPXr0yNChQzN58uRqZ02aNCnDhg3LP/3TP6V79+4ZNGhQnnrqqcLe5dhjj027du0yefLk%0AzJs3r6peUVGRfv36lcy99957M2DAgOy///454IADctppp2XChAlVz8eMGZMzzjgjSXLPPfekoqIi%0AL7/8cubMmZOKioqMHj06o0aNSvfu3dOjR49MmDCh6tvdfffd1XqbPHlyvvWtb6VLly458sgj87Of%0A/SzLli0rmdOrV6+Sm8DXe/nll1NRUZFrr702SXLZZZdl5MiRSZLrrrsuFRUVmTNnTlVv559/fsn6%0AefPm5YorrsgRRxyR/fbbL0cccUSuuOKKkm+0/p0rKioyc+bM3HjjjTnyyCOz33775fjjj88DDzyw%0Auc8PAAAAALBNENQGAAAAAGCb8N577yX5/wPb640aNSoLFy7MkCFD0qVLl7Rv336D6//jP/4j3/3u%0AdzNz5swcffTROf744/PGG29k6NChefHFF6vmjRs3LsOGDcubb76Z4447LoMGDcqCBQty4YUX5vbb%0Aby/kXcrKyrL//vsnSaZMmbLReb/61a8yatSoJMm3v/3tDBgwIO+9914uuuii/O53v0uSHHzwwenf%0Av3+SpFu3bhkxYkTatWtXtcfDDz+cCRMm5NRTT0337t3TvXv3jZ73wQcf5Mwzz0yjRo0yePDgtGzZ%0AMr/5zW9y9tlnZ82aNTV+zz59+qR3795JksMOOywjRoxI8+bNNzj3vffeS//+/fPQQw+lU6dOGTx4%0AcDp16pSHHnooAwYMyOzZs6ut+cEPfpCHH344hx9+eE455ZTMnTs3V111VR5++OEa9woAAAAAsLXV%0Ar+sGAAAAAADg9ddfz/PPP5+GDRvm8MMPL3lWv3793H///WnUqNFG18+aNSs333xzOnXqlHvuuSet%0AW7dOkvzzP/9zTjrppFx//fV5/PHH8/e//z0/+clP0qlTp9x333352te+liS5+OKLM3To0IwePTq9%0AevXKXnvt9bnfaX3gfP78+Rudc8cdd6RDhw55+OGHU7/+p39lf/bZZ+eoo47Kvffem5NOOik9evRI%0AkjzyyCPp1q1bvve97yVJ5syZkyRZsGBBfve732XvvffebE9LlizJ0KFDq27BXrt2bS699NI8/vjj%0AGT9+fE455ZQavWOfPn2yZMmSPPfcc/l//+//ZejQoVXnfNaPf/zjfPjhhxk1alS+9a1vVdXvv//+%0AXH311bn88sszduzYkjWLFi3Kk08+mZYtWyZJ+vbtm1NPPTX/+Z//WeNeAQAAAAC2NkFtAAAAAAC2%0AmmeffTbvv/9+1XjNmjWZNWtWXnjhhaxZsyY/+tGPqkK56x1++OGbDGknyVNPPZU1a9bk/PPPrwpp%0AJ0nHjh1z6aWX5pNPPsnq1avz2GOPZdWqVbnggguqQtpJ0rBhw1xwwQUZNmxYHnnkkVx66aWf+10b%0ANGiQJPn44483OqeysjILFy7M7Nmzs8ceeyRJ2rZtmwkTJpS8x6Z07Nhxi0LaSdK0adOqoHeS1KtX%0ALz/84Q/zxBNP5PHHH//Cws9/+9vf8tJLL+XAAw8sCWknyWmnnZbx48fnpZdeypw5c7LbbrtVPRs4%0AcGDJvw8HHHBAmjdvXvLvEAAAAADAtkpQGwAAAACArea5557Lc889VzXeYYcd0qJFixx66KE5/fTT%0Ac9hhh1Vb84/B3Y2ZMWNGkqR79+7Vnn3729+u+nnatGlJkkmTJuWtt94qmbd8+fKSvT6vZcuWJUka%0AN2680TmDBg3Kr371qxx33HHp0qVLDj/88BxxxBHp0qXLFp+zJd9nvb322itNmzYtqbVp0yZt27Yt%0A7L03ZPr06UmSAw88cIPPDzjggLz++uuZMWNGyfusD6//o6ZNm24y/A4AAAAAsK0Q1AYAAAAAYKu5%0A7rrrMmDAgBqt2XHHHTc7Z8mSJUlSLYT8WUuXLk2SPPjggxuds3jx4hp0t3Hrb31u3779Rud8//vf%0AT8eOHfPggw9m6tSp+b//+7+MGTMme+yxR6688sp885vf3Ow5W/J91tt55503WG/SpEnmz5+/xfvU%0A1PpgdbNmzTb4vE2bNkmSTz75pKS+/lbyf1RWVpbKysqCOwQAAAAAKJ6gNgAAAAAAX3rrb61etmxZ%0Avva1r5U8++STT9KgQYOUl5dXzXv22Wc3GaD+vNasWZPXXnst5eXl6dat20bnlZWV5eSTT87JJ5+c%0ABQsW5H/+53/yzDPP5Omnn87w4cPz/PPPp2XLloX1tT7Q/lnz5s3LTjvtVFJbt25dtXmfDVJvqSZN%0AmiRJ5s6du8m+WrRoUav9AQAAAAC2ReV13QAAAAAAAHxee+21V5Jk6tSp1Z6NGjUq3bp1y+zZs1NR%0AUZEkef3116vNe+edd/LTn/40zz///Ofu57/+67+yYMGCHHLIIWnVqtUG53z00UcZM2ZMHnnkkSRJ%0Aq1atcsIJJ+Tmm2/OgAEDsmLFirzxxhtJPg10F2HGjBlZvXp1SW3mzJlZsmRJ9t1336raDjvskJUr%0AV1a7ufq9996rtueW9Na5c+ckyZQpUzb4fPLkySkrK8s3vvGNze4FAAAAAPBlIagNAAAAAMCXXt++%0AfVNeXp7bb789H330UVX9vffey4QJE9K+ffu0b98+J554YurVq5df/vKXmT9/ftW8NWvW5Jprrsmd%0Ad96ZRYsWfa5eZsyYkVGjRqVevXq58MILNzqvSZMmueeee3LTTTdVO/ODDz5Ikuy6665Jkvr1P/0f%0AZH42ZF1TixYtytixY6vGq1atyg033JAkGThwYFW9U6dOWbNmTSZOnFiy9r777qu255b0tuuuu6ZH%0Ajx6ZNm1a7r///pJn48aNy5QpU9KjR4+0bdu2di8GAAAAALANql/XDQAAAAAAwOe15557ZsSIEbn5%0A5pvTr1+/9OzZM5WVlXnyySezcuXKXH/99UmS3XffPT/4wQ9y/fXXp2/fvunVq1d22mmnTJw4MTNn%0AzkzPnj1z4oknbtGZr7zySsaMGZMkqayszPLly/PWW29l0qRJSZKrr746Xbt23ej6Bg0a5IILLsio%0AUaPSt2/fHHXUUWnYsGEmT56c119/Pf369UunTp2SJLvsskuSZMKECWncuHH69++fRo0a1fg7tWvX%0ALjfddFNeffXVdOzYMS+++GL+8pe/5Pjjj88xxxxTNe+UU07J888/n4suuignnHBCGjRokKeeeiod%0AO3bMrFmzSvZc39sDDzyQxYsXZ8iQIRs8+yc/+UlOP/30XH311XnmmWdSUVGRv/zlL3nxxRfTpk2b%0AXHPNNTV+HwAAAACAbZmgNgAAAAAAXwnf/e53s8cee2Ts2LF59NFHU1ZWlv333z8XXHBBSWB62LBh%0A6dSpU+688848/fTTWbduXdq3b5/LLrssp59+etUN0Zvzyiuv5JVXXqka77jjjmnbtm369euXIUOG%0AZJ999tnsHkOGDEmrVq1yzz335Mknn8yKFSuy++67Z+TIkRk8eHDVvHbt2uWiiy7K2LFjc99992XP%0APfdMjx49avB1PrX33nvnyiuvzC9+8Yv84Q9/SNu2bXPJJZfkzDPPLJnXs2fP/PznP89vfvObPPLI%0AI2nZsmX69++fM844I4cddljJ3IMOOiinn356Hn300dx333055JBD0qFDh2pn77777vntb3+bW2+9%0ANS+88EImT56cNm3aZMiQIRk+fHhatWpV4/cBAAAAANiWlVVWVlbWdRMAAAAAAAAAAAAAAF8l5XXd%0AAAAAAAAAAAAAAADAV42gNgAAAAAAAAAAAABAwQS1AQAAAAAAAAAAAAAKJqgNAAAAAAAAAAAAAFAw%0AQW0AAAAAAAAAAAAAgILVr+sG+GLNn7+0rlsAAAAAAAAAAAAAgK+k1q2bbfSZG7UBAAAAAAAAAAAA%0AAAomqA0AAAAAAAAAAAAAUDBBbQAAAAAAAAAAAACAgglqAwAAAAAAAAAAAAAUTFAbAAAAAAAAAAAA%0AAKBggtoAAAAAAAAAAAAAAAUT1AYAAAAAAAAAAAAAKJigNgAAAAAAAAAAAABAwQS1AQAAAAAAAAAA%0AAAAKJqgNAAAAAAAAAAAAAFAwQW0AAAAAAAAAAAAAgIIJagMAAAAAAAAAAAAAFExQGwAAAAAAAAAA%0AAACgYILaAAAAAAAAAAAAAAAFE9QGAAAAAAAAAAAAACiYoDYAAAAAAAAAAAAAQMEEtQEAAAAAAAAA%0AAAAACiaoDQAAAAAAAAAAAABQMEFtAAAAAAAAAAAAAICCCWoDAAAAAAAAAAAAABRMUBsAAAAAAAAA%0AAAAAoGCC2gAAAAAAAAAAAAAABRPUBgAAAAAAAAAAAAAomKA2AAAAAAAAAAAAAEDBBLUBAAAAAAAA%0AAAAAAAomqA0AAAAAAAAAAAAAUDBBbQAAAAAAAAAAAACAgglqAwAAAAAAAAAAAAAUTFAbAAAAAAAA%0AAAAAAKBggtoAAAAAAAAAAAAAAAUT1AYAAAAAAAAAAAAAKJigNgAAAAAAAAAAAABAwQS1AQAAAAAA%0AAAAAAAAKJqgNAAAAAAAAAAAAAFAwQW0AAAAAAAAAAAAAgIIJagMAAAAAAAAAAAAAFExQGwAAAAAA%0AAAAAAACgYILaAAAAAAAAAAAAAAAFE9QGAAAAAAAAAAAAACiYoDYAAAAAAAAAAAAAQMEEtQEAAAAA%0AAAAAAAAACiaoDQAAAAAAAAAAAABQMEFtAAAAAAAAAAAAAICCCWoDAAAAAAAAAAAAABRMUBsAAAAA%0AAAAAAAAAoGCC2gAAAAAAAAAAAAAABRPUBgAAAAAAAAAAAAAomKA2AAAAAAAAAAAAAEDBBLUBAAAA%0AAAAAAAAAAAomqA0AAAAAAAAAAAAAUDBBbQAAAAAAAAAAAACAgglqAwAAAAAAAAAAAAAUTFAbAAAA%0AAAAAAAAAAKBggtoAAAAAAAAAAAAAAAWrX9cNAAAAAAAAAAAAAFvunnvuzKRJfyxkr48//jhJ0rRp%0A00L2++Y3D8sZZ5xZyF4AX3Zu1AYAAAAAAAAAAIDt1MqVn2Tlyk/qug2Ar6SyysrKyrpugi/O/PlL%0A67oFAAAAAAAAAAAAtlHDh396+/Vtt91Zx50AfDm1bt1so8/cqA0AAAAAAAAAAAAAUDBBbQAAAAAA%0AAAAAAACAgglqAwAAAAAAAAAAAAAUTFAbAAAAAAAAAAAAAKBggtoAAAAAAAAAAAAAAAUT1AYAAAAA%0AAAAAAAAAKJigNgAAAAAAAAAAAABAwQS1AQAAAAAAAAAAAAAKJqgNAAAAAAAAAAAAAFAwQW0AAAAA%0AAAAAAAAAgIIJagMAAAAAAAAAAAAAFExQGwAAAAAAAAAAAACgYILaAAAAAAAAAAAAAAAFE9QGAAAA%0AAAAAAAAAACiYoDYAAAAAAAAAAAAAQMEEtQEAAAAAAAAAAAAACiaoDQAAAAAAAAAAAABQMEFtAAAA%0AAAAAAAAAAICC1a/rBrYFixYtyuOPP57Jkydn+vTp+eijj7JixYo0bdo0u+22W7p27ZrevXvn0EMP%0ATVlZ2ec+b9KkSXnqqafy2muv5e9//3s+/vjjNGjQIF//+tez7777pk+fPundu3fq1/fHAwAAAAAA%0AAAAAAABfRmWVlZWVdd1EXVm5cmVGjx6d+++/PytWrNjs/I4dO+biiy/OscceW6vzpk2blssvvzzT%0Ap0/f7NzddtstV1xxRY444ohanbXe/PlLP9d6AAAAAAAAAAAAvrqGDz8zSXLbbXfWcScAX06tWzfb%0A6LPyrdjHNuWDDz7ISSedlDvuuGOLQtpJ8u677+aiiy7Kv/zLv2TVqlU1Ou+xxx7LoEGDtiiknSRz%0A5szJueeem1tuuaVG5wAAAAAAAAAAAAAAda9+XTdQF+bNm5fBgwfn/fffr/asRYsWqaioSJMmTbJo%0A0aJMnz69WpD7iSeeyIoVK3LrrbemrKxss+c9/fTTufTSS7Nu3bqS+g477JDOnTunVatWmT9/ft58%0A882sXr26ZM6YMWPSqFGjnHXWWbV4UwAAAAAAAAAAAACgLmyXQe0f/ehH1ULanTp1ymWXXZbDDz+8%0AJHy9atWqPPLII/nZz36WpUuXVtWfe+65jB07NkOHDt3kWbNnz87IkSNLQtr16tXLOeeck2HDhqVF%0AixZV9YULF+bOO+/MHXfcUTL/xhtvzMEHH5wuXbrU9pUBAAAAAAAAAAAAgK2ovK4b2NqeeeaZ/OEP%0AfyipHXTQQRk/fnyOOOKIajdkN2jQIIMGDcq4cePSsmXLkme33nprPv74402ed8MNN5TMKS8vz+jR%0Ao3PxxReXhLSTpGXLlrnkkktyyy23pF69elX1NWvW5Oc//3mN3hMAAAAAAAAAAAAAqDvbXVD7rrvu%0AKhk3b948o0ePTqNGjTa5bo899siPf/zjktqSJUvy9NNPb3TNG2+8Ue35d77znRx11FGbPKt3794Z%0AOXJkSe2ll17KpEmTNrkOAAAAAAAAAAAAANg2bFdB7blz5+bVV18tqZ122mlp1arVFq0/+uijs9NO%0AO5XUJk+evNH5DzzwQMl4p512yrnnnrtFZw0ePDh77733JvcDAAAAAAAAAAAAALZN21VQ+09/+lO1%0A2nHHHbfF6+vVq5eOHTuW1P72t79tcO7atWvz1FNPldROOOGEzd7cvV5ZWVkGDRpUUps4cWJWrFix%0Axf0CAAAAAAAAAAAAAHWjfl03sDUdc8wxefXVVzNz5sy8/fbbeeedd7LXXnvVaI9PPvmkZFyvXr0N%0Azps6dWqWLFlSUuvVq1eNzurVq1euvvrqqvGKFSsyceLEHH300TXaBwAAAAAAAAAAAADYuraroHaS%0ANG3aNN26dUu3bt1qvHbp0qV59913S2p77LHHBue++uqrJePy8vJ07969Rue1bds2u+66az744IOq%0A2iuvvCKoDQAAAAAAAAAAAADbuPK6buDL5O67787KlStLar17997g3Lfffrtk3L59+zRp0qTGZ372%0Axu8///nPNd4DAAAAAAAAAAAAANi6BLW30AMPPJDbbrutpHbAAQfkm9/85gbnz5w5s2S8sZu3N6d9%0A+/Yl48/e6A0AAAAAAAAAAAAAbHvq13UD27JVq1Zl4sSJueuuu/K///u/Jc9atGiRG264YaNr582b%0AVzLeZZddatVDmzZtSsYLFy7MihUr0qhRo1rtBwAAsK2bNm1qkmS//brWcSfbp8cf/12S5IQTTqrj%0ATrZffgfqlu8PAAAAAABAUQS1P+P666/PrFmz8uGHH+att97KypUrq83p2LFjbr311mq3Xa9XWVmZ%0ABQsWlNRatmxZq342tG7RokWC2gAAwFfWww/fn0RIsq6MG/fp9xfUrjt+B+qW7w8AAAAAAEBRBLU/%0A4/e//32127DXq1evXs4555ycd955ady48Ub3WLZsWVavXl1Sa9q0aa36adKkSbXa4sWL8/Wvf71W%0A+wEAAGzLpk2bmjfemFb1s6Dk1vX447/L8uXLq34W1t76/A7ULd8fAAAAAACAIpXXdQPbklWrVuXD%0ADz/c6PO1a9fmwQcfzI033pi5c+ducp/Pqu0N2Btat6H9AQAAvgrW32T72Z/ZOtbfpv3Zn9l6/A7U%0ALd8fAAAAAACAIrlR+x/MnTs369at2+ScRYsW5d5778348eNz3XXX5eijj64257O3aSef3sZdG+Xl%0A1bP0G9p/Y772tcapX792ZwMAAGxtDRrUL/m5detmddjN9qesrKzkZ99/6/M7ULd8fwAAAABge1Sv%0A3qcZNX8nClA8Qe1/0KBBg9x0003p0qVL2rRpk1WrVmXOnDn57//+79xzzz1ZsGBB1dxly5bloosu%0Ayk033ZRjjjmmZJ+1a9dW27u2Qe0NrausrNzi9R99tLxW5wIAANSFk046Ja+99lrVz/PnL63jjrYv%0AJ598asaO/U3Vz77/1ud3oG75/gAAAADA9mjt2k8vN/V3ogC1s6n/0KX6dc3bsV122SXHHXdc2rdv%0Anx133DHNmjVL586d853vfCdPP/10+vTpUzJ/3bp1GTlyZObOnVtSr1+/ev59zZo1teppQ+saNGhQ%0Aq70AAAC2dfvt1zX77LNf9tlnv+y3X9e6bme7c8IJJ6Vx48Zp3LhxTjjhpLpuZ7vkd6Bu+f4AAAAA%0AAAAUyY3aW6hp06YZM2ZMzjvvvEycOLGqvnz58txyyy255pprqmobClKvXr26VuduaJ2gNgAA8FV2%0Ayimn1XUL27Vvfcv3r2t+B+qW7w8AAAAAAEBRBLVroLy8PD/96U/Tu3fvLF++vKr+xBNP5F//9V/T%0AsGHDJJ+Guj/rH+fXxLJly6rVGjVqVKu9AAAAvgzcYlu33KRd9/wO1C3fHwAAAAAAgKKU13UDXzYt%0AW7ZM//79S2rLly/PtGnTqsb169dPs2bNSuYsWbKkVuctXbq0Wq1Vq1a12gsAAAAAAAAAAAAA2DoE%0AtWvh0EMPrVZ7++23S8Zt2rQpGS9YsKBWZ82fP79k3LBhww3e2A0AAAAAAAAAAAAAbDsEtWuhXbt2%0A1WqfvTG7Q4cOJeMPPvigVmd9dl379u1rtQ8AAAAAAAAAAAAAsPVsd0HtdevW5f33389LL72UN954%0Ao1Z77LDDDputfeMb3ygZz5o1q1ZnvfPOO5vcFwAAAAAAAAAAAADY9tSv6wa2prPOOisvv/xyVq9e%0AnSTp2bNnbr/99hrv8+GHH1ar7bzzziXjLl26lIznz5+fuXPnZpdddtnic1atWpUZM2aU1PbZZ58a%0AdAoAAAAAAAAAAAAA1IXt6kbtRo0aVYW0k2Ty5MlZtWpVjfeZMmVKtVrHjh1LxgcddFDKyspKapMm%0ATarROa+++mq1/g455JAa7QEAAAAAAAAAAAAAbH3bVVC7a9euJeOPP/44zz77bI32WLduXZ544omS%0A2s4771ztBu2WLVtWO+/JJ5+s0Vm///3vS8atW7d2ozYAAAAAAAAAAAAAfAlsV0Htvn37Vrvl+vbb%0Ab8+6deu2eI9x48bl7bffLqkde+yx1fZNkn79+pWMJ06cmGnTpm3RObNnz85jjz1WUhs4cGDKy7er%0APzIAAAAAAAAAAAAA+FLarlK/u+66a3r27FlSe/PNN/Pv//7vW7T+T3/6U6699tqSWuPGjXPeeedt%0AcH6/fv3SokWLqnFlZWW+//3vZ+HChZs8Z/ny5bnwwguzcuXKqlrDhg1z6qmnblGfAAAAAAAAAAAA%0AAEDd2q6C2kkycuTINGjQoKQ2ZsyYjB49OmvWrNngmsrKyowfPz5Dhw4tCU8nyYUXXpjWrVtvcF3T%0Apk2rhbjffffdDBs2LO++++4G18ybNy/nnntu/vznP5fUhw4dmrZt227y3QAAAAAAAAAAAACAbUNZ%0AZWVlZV03sbWNGzcul19+ebV6hw4dMnDgwHTr1i077bRTFi9enGnTpuWJJ57IjBkzqs0fOHBg/u3f%0A/m2TZ61duzaDBw/OlClTSuqNGjXKiSeemCOPPDJt2rTJggUL8tJLL+W3v/1tFi9eXDJ3n332yUMP%0APVQtYL4l5s9fWuM1AAAAAAAAAAAAbB+GDz8zSXLbbXfWcScAX06tWzfb6LPtMqidJL/+9a/zi1/8%0AIrV9/ZNPPjlXXXVVdthhh83OXbRoUYYOHZrp06fX+Jx27drl3nvvTbt27WrTpqA2AAAAAAAAAAAA%0AGyWoDfD5bCqoXb4V+9imnHPOObntttvSokWLGq1r1qxZrrzyylx77bVbFNJOkhYtWuTuu+9Oz549%0Aa3TW/vvvn/vvv7/WIW0AAAAAAAAAAAAAoG7Ur+sG6lLPnj3z3HPP5b777stDDz2U999/f6NzO3To%0AkL59+2bYsGFp3rx5jc9q0aJFbr/99jz77LO56667MmXKlKxbt26Dc/faa6+cccYZGThwYMrLt9ss%0APQAAAAAAAAAAAAB8aZVVVlZW1nUT24p3330306ZNy8KFC7Ns2bI0a9YsrVq1yj777JMOHToUetaC%0ABQvy2mtRcG6gAAAgAElEQVSvZf78+Vm0aFEaNmyYNm3apGvXrtltt90KO2f+/KWF7QUAAAAAAAAA%0AAMBXy/DhZyZJbrvtzjruBODLqXXrZht9tl3fqP1ZHTt2TMeOHbfKWa1atUrv3r23ylkAAAAAAAAA%0AAAAAwNZVXtcNAAAAAAAAAAAAAAB81QhqAwAAAAAAAAAAAAAUTFAbAAAAAAAAAAAAAKBggtoAAAAA%0AAAAAAAAAAAUT1AYAAAAAAAAAAAAAKJigNgAAAAAAAAAAAABAwQS1AQAAAAAAAAAAAAAKJqgNAAAA%0AAAAAAAAAAFAwQW0AAAAAAAAAAAAAgIIJagMAAAAAAAAAAAAAFExQGwAAAAAAAAAAAACgYILaAAAA%0AAAAAAAAAAAAFE9QGAAAAAAAAAAAAACiYoDYAAAAAAAAAAAAAQMEEtQEAAAAAAAAAAAAACiaoDQAA%0AAAAAAAAAAABQMEFtAAAAAAAAAAAAAICCCWoDAAAAAAAAAAAAABRMUBsAAAAAAAAAAAAAoGCC2gAA%0AAAAAAAAAAAAABRPUBgAAAAAAAAAAAAAomKA2AAAAAAAAAAAAAEDBBLUBAAAAAAAAAAAAAAomqA0A%0AAAAAAAAAAAAAUDBBbQAAAAAAAAAAAACAgglqAwAAAAAAAAAAAAAUTFAbAAAAAAAAAAAAAKBggtoA%0AAAAAAAAAAAAAAAUT1AYAAAAAAAAAAAAAKJigNgAAAAAAAAAAAABAwQS1AQAAAAAAAAAAAAAKJqgN%0AAAAAAAAAAAAAAFAwQW0AAAAAAAAAAAAAgIIJagMAAAAAAAAAAAAAFExQGwAAAAAAAAAAAACgYILa%0AAAAAAAAAAAAAAAAFE9QGAAAAAAAAAAAAACiYoDYAAAAAAAAAAAAAQMEEtQEAAAAAAAAAAAAACiao%0ADQAAAAAAAAAAAABQMEFtAAAAAAAAAAAAAICCCWoDAAAAAAAAAAAAABRMUBsAAAAAAAAAAAAAoGCC%0A2gAAAAAAAAAAAAAABRPUBgAAAAAAAAAAAAAomKA2AAAAAAAAAAAAAEDBBLUBAAAAAAAAAAAAAAom%0AqA0AAAAAAAAAAAAAUDBBbQAAAAAAAAAAAACAgglqAwAAAAAAAAAAAAAUTFAbAAAAAAAAAAAAAKBg%0AgtoAAAAAAAAAAAAAAAUT1AYAAAAAAAAAAAAAKJigNgAAAAAAAAAAAABAwQS1AQAAAAAAAAAAAAAK%0AJqgNAAAAAAAAAAAAAFAwQW0AAAAAAAAAAAAAgIIJagMAAAAAAAAAAAAAFExQGwAAAAAAAAAAAACg%0AYILaAAAAAAAAAAAAAAAFE9QGAAAAAAAAAAAAACiYoDYAAAAAAAAAAAAAQMEEtQEAAAAAAAAAAAAA%0ACiaoDQAAAAAAAAAAAABQMEFtAAAAAAAAAAAAAICCCWoDAAAAAAAAAAAAABRMUBsAAAAAAAAAAAAA%0AoGCC2gAAAAAAAAAAAAAABRPUBgAAAAAAAAAAAAAomKA2AAAAAAAAAAAAAEDBBLUBAAAAAAAAAAAA%0AAAomqA0AAAAAAAAAAAAAUDBBbQAAAAAAAAAAAACAgglqAwAAAAAAAAAAAAAUTFAbAAAAAAAAAAAA%0AAKBggtoAAAAAAAAAAAAAAAUT1AYAAAAAAAAAAAAAKJigNgAAAAAAAAAAAABAwQS1AQAAAAAAAAAA%0AAAAKJqgNAAAAAAAAAAAAAFAwQW0AAAAAAAAAAAAAgIIJagMAAAAAAAAAAAAAFExQGwAAAAAAAAAA%0AAACgYILaAAAAAAAAAAAAAAAFE9QGAAAAAAAAAAAAACiYoDYAAAAAAAAAAAAAQMEEtQEAAAAAAAAA%0AAAAACiaoDQAAAAAAAAAAAABQMEFtAAAAAAAAAAAAAICCCWoDAAAAAAAAAAAAABRMUBsAAAAAAAAA%0AAAAAoGCC2gAAAAAAAAAAAAAABRPUBgAAAAAAAAAAAAAomKA2AAAAAAAAAAAAAEDBBLUBAAAAAAAA%0AAAAAAAomqA0AAAAAAAAAAAAAUDBBbQAAAAAAAAAAAACAgglqAwAAAAAAAAAAAAAUTFAbAAAAAAAA%0AAAAAAKBggtoAAAAAAAAAAAAAAAUT1AYAAAAAAAAAAAAAKJigNgAAAAAAAAAAAABAwQS1/z/27j1I%0A67LuH/hnDyAsagsKaEANoyAHJbMMNetBwPHnEWfsgUHTRBPjSelIG2boTNaEig4eQBNXy0k8pINY%0AaZ5gqBkQJnVwA5owcRSS3RaXgOVhl93790ePTF92gd3lYm/gfr3+ur+f73V9rs/CP9z45hIAAAAA%0AAAAAAAAAIDFBbQAAAAAAAAAAAACAxAS1AQAAAAAAAAAAAAASE9QGAAAAAAAAAAAAAEhMUBsAAAAA%0AAAAAAAAAIDFBbQAAAAAAAAAAAACAxAS1AQAAAAAAAAAAAAASE9QGAAAAAAAAAAAAAEhMUBsAAAAA%0AAAAAAAAAIDFBbQAAAAAAAAAAAACAxAS1AQAAAAAAAAAAAAASE9QGAAAAAAAAAAAAAEhMUBsAAAAA%0AAAAAAAAAIDFBbQAAAAAAAAAAAACAxAS1AQAAAAAAAAAAAAASE9QGAAAAAAAAAAAAAEhMUBsAAAAA%0AAAAAAAAAIDFBbQAAAAAAAAAAAACAxAS1AQAAAAAAAAAAAAASE9QGAAAAAAAAAAAAAEhMUBsAAAAA%0AAAAAAAAAIDFBbQAAAAAAAAAAAACAxAS1AQAAAAAAAAAAAAASE9QGAAAAAACIiKqqlVFVtTLfYwAA%0AAAAAh4nSfA8AAAAAAABwMHjqqccjIuLkk0fkeRIAAAAA4HDgRm0AAAAAAKDgVVWtjFWrqmLVqiq3%0AagMAAAAASQhqAwAAAAAABe/j27R3/wwAAAAA0FGC2gAAAAAAAAAAAAAAiQlqAwAAAAAABW/8+Mtb%0A/QwAAAAA0FGl+R4AAAAAAAAg304+eUQMG3byrs8AAAAAAPtLUBsAAAAAACDcpA0AAAAApCWoDQAA%0AAAAAEG7SBgAAAADSKs73AAAAAAAAAAAAAAAAhxtBbQAAAAAAAAAAAACAxAS1AQAAAAAAAAAAAAAS%0AE9QGAAAAAAAAAAAAAEhMUBsAAAAAAAAAAAAAIDFBbQAAAAAAAAAAAACAxAS1AQAAAAAAAAAAAAAS%0AE9QGAAAAAAAAAAAAAEhMUBsAAAAAAAAAAAAAIDFBbQAAAAAAAAAAAACAxAS1AQAAAAAAAAAAAAAS%0AE9QGAAAAAAAAAAAAAEhMUBsAAAAAAAAAAAAAIDFBbQAAAAAAAAAAAACAxAS1AQAAAAAAAAAAAAAS%0AE9QGAAAAAAAAAAAAAEisNN8DHCwaGhrilVdeieXLl8fKlSujpqYmNm/eHMXFxVFeXh59+/aN0047%0ALc4666w4++yzo6ioqF39m5ub47vf/W40Nzfv15zHH398TJ8+fb96AAAAAAAAAAAAAAAHVsEHtXfu%0A3BmVlZXx6KOPRm1tbatrtm/fHv/4xz/irbfeisrKyjjxxBNj6tSpcd5557X5nHfffTdeeOGF/Z53%0A0KBB+90DAAAAAAAAAAAAADiwivM9QD5t3Lgxrrjiipg1a9YeQ9qtWbt2bUydOjVuvfXWaGhoaNOe%0AVatWdXRMAAAAAAAAAAAAAOAQU7A3atfV1cWkSZPinXfeafGuS5cucdJJJ0Xv3r2jsbExPvjgg1i3%0Abl2LdfPnz4+tW7fGnXfeuc/zVq9enWJsAAAAAAAAAAAAAOAQULBB7YqKihYh7WOPPTZuuOGGGDdu%0AXJSVlWXerV+/PubNmxfz58+PXC63q/7888/H0KFD49prr93reWvWrMk8f/vb344pU6bs508BAAAA%0AAAAAAAAAAByMivM9QD4sWbIkFi9enKkNHjw4nn322Zg4cWKLkHZERL9+/eKWW26J+++/P7p06ZJ5%0Ad//990dtbe1ez9z9Ru1hw4Z1bHgAAAAAAAAAAAAA4KBXkEHtRx55JPPco0ePmDNnTvTt23efe8eM%0AGRMVFRWZ2rZt2+KJJ57Y456NGzfGpk2bMrWhQ4e2Y2IAAAAAAAAAAAAA4FBScEHtTZs2xeuvv56p%0AXX755TFgwIA292ht/aJFi/a4ftWqVZnnY489Nvr06dPm8wAAAAAAAAAAAACAQ0vBBbVXrFgRTU1N%0AmdoFF1zQrh4lJSUxevToTG3NmjWRy+VaXb969erMs9u0AQAAAAAAAAAAAODwVnBB7bVr12aeu3Tp%0AEkOGDGl3n91v1G5sbIy6urpW1+4e1B42bFi7zwMAAAAAAAAAAAAADh2l+R6gsw0fPjyuvPLKqK6u%0Ajurq6mhubo7i4vbn1Xfs2NHmtW7UBgAAAAAAAAAAAIDCUnBB7VGjRsWoUaP2u8/uN3N37do1evbs%0A2WLd1q1b44MPPsjU3KgNAAAAAAAAAAAAAIe3ggtqp9DQ0BCLFy/O1AYNGtTq2tWrV0cul9v13KNH%0Aj/jUpz4Vzc3NsWTJknjttdfizTffjI0bN0Z9fX307Nkz+vbtGyNHjowxY8bEaaeddiB/FAAAAAAA%0AAAAAAADgABDU7oBnnnkmPvroo0xt9OjRra5dvXp15nnIkCHx3HPPxT333BPr169vsb66ujqqq6vj%0A7bffjnnz5sXIkSOjoqIihg8fnu4HAAAAgD146KE5ERFx3XX/k+dJAAAAAAAAAA5txfke4FCzadOm%0AmD17dqZWXFwcF154Yavrdw9qv/XWW1FRUdFqSLs1r7/+ekyYMCF+85vfdGxgAAAAaIeXX34xXn75%0AxXyPAQAAAAAAAHDIE9Ruh+bm5rjpppta3KZ90UUXxcCBA1vds3tQu6mpKfN83HHHxec+97k455xz%0A4jOf+Ux069atRY/Gxsb40Y9+FA8//PB+/gQAAACwZw89NCeam5ujubl5183aAAAAAAAAAHRMab4H%0AOJTccccdsWjRokytvLw8pk2b1ur6hoaGWLt2bavvLrnkkrjyyitjxIgRmfqOHTvitddei3vuuSf+%0A/ve/Z97deeedMXjw4PjSl77U5pl79iyL0tKSNq8HAACgcP3nTdovv/xi3HRTRR6nAQAAAAAAOkNJ%0Ayb/ve+3d+6g8TwJw+BHUbqM5c+ZEZWVlplZUVBQ//elPo0+fPq3ueeedd6KxsTFT69GjR8ycOTPO%0APffcVvccccQRcf7558fo0aOjoqIiXnjhhV3vmpubY/r06fHqq6/GEUcc0aa5P/qovk3rAAAAYHc1%0ANVvyPQIAAAAAAHCANTU1R4T/LgDQUXv7hy7FnTjHIevBBx+M2bNnt6jfeOONMXbs2D3u27ZtW5x6%0A6qlxzDHHREREcXFxzJo1a48h7f90xBFHxKxZs+L000/P1GtqamL+/Pnt/AkAAABg38499/+1+hkA%0AAAAAAACA9ivK5XK5fA9xsMrlcnH77be3uEk7IuKKK66IGTNmtLlXfX191NbWxoABA9o1w3vvvRfn%0An39+NDU17aoNGjQofvvb37Zpv3/lBAAAQHuMH39JREQ89dTCPE8CAAAAAAB0hilTromIiLlzW+bk%0AANi3vd2oXdqJcxxSGhoa4uabb47nnnuuxbuJEyfGj3/843b1Kysri7KysnbP8elPfzrOOeeceOWV%0AV3bV/va3v8XGjRujb9++7e4HAAAAe+MmbQAAAAAAAIA0BLVbUVdXFzfeeGMsX768xbtrrrkmKioq%0AOnWeL37xi5mgdkTE22+/LagNAABActdd9z/5HgEAAAAAAADgsCCovZt169bF9ddfH+vWrWvx7nvf%0A+15Mnjy502c66aSTWtT++c9/dvocAAAAAAAAAAAAAEDbCGr/h2XLlsXUqVNj8+bNmXqXLl3itttu%0Ai0svvTQvc5WXl7eo1dXV5WESAAAAAAAAAAAAAKAtBLX/z4IFC+Lmm2+OxsbGTP3oo4+Oe++9N844%0A44w8TRbR3Nzcota9e/c8TAIAAAAAAAAAAAAAtIWgdkRUVlbG7bffHrlcLlPv379//OIXv4gTTjgh%0AyTk7d+6M0tL2/5K3dnt2z549U4wEAAAAAAAAAAAAABwABR/UfuCBB+Luu+9uUT/11FNj7ty50atX%0Arw71ra2tjWnTpkVtbW3U1tZGXV1dXHXVVfGDH/yg3b3++te/tqgNHDiwQ3MBAAAAAAAAAAAAAAde%0AQQe1H3vssVZD2mPHjo1Zs2ZFt27dOty7vLw8VqxYEQ0NDbtqb775Zod6LVu2LPNcVlYWw4YN6/Bs%0AAAAAAAAAAAAAAMCBVZzvAfJl0aJF8bOf/axFffz48XHvvffuV0g7IqKkpCSGDBmSqb355puxYcOG%0AdvVZv359LFq0KFP78pe/HCUlJfs1HwAAAAAAAAAAAABw4BRkUHvDhg0xbdq0aG5uztQnTpwYP/nJ%0AT6K4OM0vywUXXJB5zuVy8cADD7Srx89//vPYuXNnpnbllVfu92wAAAAAAAAAAAAAwIFTkEHtGTNm%0AxJYtWzK1UaNGxYwZM5Kec/HFF0f37t0ztd/85jexePHiNu1/8MEH46WXXsrUzjjjjPj85z+fakQA%0AAAAAAAAAAAAA4AAouKD2kiVL4o9//GOm1rt375g5c2aym7Q/duyxx8aUKVMytaampvj2t78dCxYs%0A2OO++vr6uO222+Kuu+7K1MvKyuK2225LOiMAAAAAAAAAAAAAkF5pvgfobA899FCLWk1NTYwcOXK/%0Ae7/66qvRv3//TG3SpEnxpz/9KZYvX76rtn379qioqIhf//rXcckll8TQoUOje/fu8c9//jNef/31%0AWLhwYdTU1GT6FBUVxW233RYDBgzY7zkBAAAAAAAAAAAAgAOroILa1dXVmcB0Z+jatWvMmTMnrr76%0A6qiqqsq8W7lyZaxcuXKfPYqLi+PWW2+NCy+88ECNCQAAAAAAAAAAAAAkVJzvATrTihUr8nLuUUcd%0AFY8//nhcfvnl7d57/PHHR2VlZUyYMOEATAYAAAAAAAAAAAAAHAgFFdT+8MMP83b2EUccEbfcckss%0AXLgwxo0bFz169Njr+hNOOCGmT58ef/jDH+LMM8/spCkBAAAAAAAAAAAAgBSKcrlcLt9DFKKdO3fG%0AqlWr4u9//3vU1dVFfX19lJWVxSc/+ckYPnx49OvXL8k5NTVbkvQBAAAAAAAAAADg8DNlyjURETF3%0AbmWeJwE4NPXufdQe35V24hz8h9LS0hgxYkSMGDEi36MAAAAAAAAAAAAAAIkV53sAAAAAAAAAAAAA%0AAIDDja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mKA2AAAAAAAAAAAAAEBigtoAAAAAAAAAAAAAAIkJagMAAAAAAAAAAAAAJCaoDQAAAAAAAAAA%0AAACQWGm+BzhYNDQ0xCuvvBLLly+PlStXRk1NTWzevDmKi4ujvLw8+vbtG6eddlqcddZZcfbZZ0dR%0AUdF+nbd06dJ48cUX46233ooPP/wwtm7dGl27do3jjz8+hg8fHmPHjo0xY8ZEaanfIgAAAAAAAAAA%0AAAA41BTlcrlcvofIp507d0ZlZWU8+uijUVtb26Y9J554YkydOjXOO++8dp9XVVUVN998c6xevXqf%0Aa/v37x8zZsyI//qv/2r3OR+rqdnS4b0AAAAAAAAAAAAc3qZMuSYiIubOrczzJACHpt69j9rju+JO%0AnOOgs3Hjxrjiiiti1qxZbQ5pR0SsXbs2pk6dGrfeems0NDS0ed/ChQtjwoQJbQppR0R88MEHMXny%0A5LjvvvvafAYAAAAAAAAAAAAAkH+l+R4gX+rq6mLSpEnxzjvvtHjXpUuXOOmkk6J3797R2NgYH3zw%0AQaxbt67Fuvnz58fWrVvjzjvv3Od5L730UlRUVERzc3OLs4YOHRrHHHNM1NTUxF//+tdobGzMrLn3%0A3nuje/fuce2117bvhwQAAAAAAAAAAAAA8qJgg9oVFRUtQtrHHnts3HDDDTFu3LgoKyvLvFu/fn3M%0Amzcv5s+fH7lcblf9+eefj6FDh+41RP3+++/H9OnTMyHtkpKSuO6662LSpElRXl6+q75p06aorKyM%0Ahx9+OLP+rrvuii984QtxyimndPhnBgAAAAAAAAAAAAA6R3G+B8iHJUuWxOLFizO1wYMHx7PPPhsT%0AJ05sEdKOiOjXr1/ccsstcf/990eXLl0y7+6///6ora3d43m33357bN26dddzcXFxzJ49O77zne9k%0AQtoREb169Yrvf//7cd9990VJScmu+s6dO9t0czcAAAAAAAAAAAAAkH8FGdR+5JFHMs89evSIOXPm%0ARN++ffe5d8yYMVFRUZGpbdu2LZ544olW169atSpeeumlTO0b3/hGnHvuufs8Z/r06ZnasmXLYunS%0ApR6CPDYAACAASURBVPucEQAAAAAAAAAAAADIr4ILam/atClef/31TO3yyy+PAQMGtLlHa+sXLVrU%0A6tr58+dnnj/xiU/E5MmT23TOV7/61RgyZMhe+wEAAAAAAAAAAAAAB5+CC2qvWLEimpqaMrULLrig%0AXT1KSkpi9OjRmdqaNWsil8tlak1NTfHiiy9mahdffHF07969TecUFRXFhAkTMrUlS5bE9u3b2zUv%0AAAAAAAAAAAAAANC5Ci6ovXbt2sxzly5dWtxa3Ra736jd2NgYdXV1mdrKlSvjX//6V6a2e8B7X3Zf%0Av3379liyZEm7egAAAAAAAAAAAAAAnas03wN0tuHDh8eVV14Z1dXVUV1dHc3NzVFc3P68+o4dO/a5%0A5s9//nPmubi4OE499dR2nXPcccfFJz/5ydiwYcOu2vLly+O8885rVx8AAAAAAAAAAAAAoPMUXFB7%0A1KhRMWrUqP3us/vN3F27do2ePXvudc2AAQOiR48e7T5r8ODBmaD2X/7yl3b3AAAAAAAAAAAAAAA6%0AT/uvkiYaGhpi8eLFmdqgQYNarHvnnXcyzwMHDuzQeQMGDMg8v/feex3qAwAAAAAAAAAAAAB0DkHt%0ADnjmmWfio48+ytRGjx7dYl11dXXmuW/fvh06r0+fPpnnTZs2xfbt2zvUC9qqqmplVFWtzPcYAAAU%0AoOefXxDPP78g32NA3vg+BgAAAAAAAIeH0nwPcKjZtGlTzJ49O1MrLi6OCy+8MFPL5XJRW1ubqfXq%0A1atDZ7a2r66uLrp3796hftAWTz31eEREnHzyiDxPAgBAoXn66X//WfTiiy/N8ySQH76PAQAAAAAA%0AwOHBjdrt0NzcHDfddFOL27QvuuiiGDhwYKa2bdu2aGxszNSOPPLIDp3bo0ePFrXNmzd3qBe0RVXV%0Ayli1qipWrapyixsAAJ3q+ecXRH19fdTX17tVm4Lk+xgAAAAAAAAcPtyo3Q533HFHLFq0KFMrLy+P%0AadOmtVjb0NDQotbRG7Bb29daf0jl49vbPv7sFjcAADrLx7dpf/zZrdpt86tfVcbSpX9K0mvr1q0R%0A0fF/bNyaM888O6666ppk/Q5nvo8BAAAAAADA4UNQu43mzJkTlZWVmVpRUVH89Kc/jT59+rRYv/tt%0A2hERJSUlHTq7uLjlxeet9W9Nz55lUVrasXMpXF27lmY+9+59VB6nAQCgkBQVFWU++7No25SVdY2S%0AkjT/06wdO/43IiI+8Ymjk/SL+Pd8fi/bxvcxAAAAAAA628f/jcHfSQOkJ6jdBg8++GDMnj27Rf3G%0AG2+MsWPHtrqnqampRa2jQe3W9uVyuTbt/eij+g6dSWG79NLx8dZbb+36XFOzJc8TAQBQKL7ylYnx%0Ay1/O2/XZn0Xb5itf+Wp85StfTdJrypR/33x9333zkvT7mN/LtvF9DAAAAACAztbU1BwR/i4foKP2%0A9g9dBLX3IpfLxe23397iJu2IiCuuuCK++c1v7nFvaWnLX9qdO3d2aI7W9nXt2rVDvaAtTj55RAwb%0AdvKuzwAA0FkuvvjSePrpx3d9hkLj+xgAAAAAAAAcPgS196ChoSFuvvnmeO6551q8mzhxYvz4xz/e%0A6/7WgtSNjY0dmqW1fQdrUPtXv6qMpUv/lKTX1q1bIyLiyCOPTNLvzDPPjquuuiZJr0Iwfvzl+R4B%0AAIAC9d//7c+iFDbfxwAAAAAAAODwIKjdirq6urjxxhtj+fLlLd5dc801UVFRsc8erYWL6+vrOzTP%0Atm3bWtS6d+/eoV6Hkh07/jci0gW1aR83twEAkC9u0qbQ+T4GAAAAAAAAhwdB7d2sW7curr/++li3%0Abl2Ld9/73vdi8uTJbepTWloaRx11VGzZsmVX7V//+leHZvrPHh875phjOtTrQLvqqmuS3Vo9Zcq/%0A+8ydW5mkHwAAAAAAAAAAAAB0luJ8D3AwWbZsWYwfP75FSLtLly4xc+bMNoe0P9anT5/Mc21tbYfm%0AqqmpyTx369bNLdMAAAAAAAAAAAAAcBAT1P4/CxYsiK9//euxefPmTP3oo4+OefPmxaWXtv9/vf2p%0AT30q87xhw4YOzbb7vgEDBnSoDwAAAAAAAAAAAADQOQS1I6KysjJ++MMfRmNjY6bev3//eOKJJ+KM%0AM87oUN8TTzwx8/zuu+92qM/uN3zv3hcAAAAAAAAAAAAAOLgUfFD7gQceiJkzZ0Yul8vUTz311Hj6%0A6afjhBNO6HDvU045JfNcU1MTGzdubFePhoaGWLNmTaY2bNiwDs8EAAAAAAAAAAAAABx4BR3Ufuyx%0Ax+Luu+9uUR87dmz88pe/jF69eu1X/9NPPz2KiooytaVLl7arx5///OdoaGjI1M4666z9mgsAAAAA%0AAAAAAAAAOLAKNqi9aNGi+NnPftaiPn78+Lj33nujW7du+31Gr169YsSIEZna73//+3b1+N3vfpd5%0A7t27txu1AQAAAAAAAAAAAOAgV5BB7Q0bNsS0adOiubk5U584cWL85Cc/ieLidL8s48aNyzwvWbIk%0Aqqqq2rT3/fffj4ULF2Zql112WdL5AAAAAAAAAAAAAID0CjLxO2PGjNiyZUumNmrUqJgxY0bys8aN%0AGxfl5eW7nnO5XHz3u9+NTZs27XVffX19fOtb34odO3bsqnXr1i0mTpyYfEYAAAAAAAAAAAAAIK2C%0AC2ovWbIk/vjHP2ZqvXv3jpkzZx6Qm6qPPPLIuP766zO19957LyZNmhTvvfdeq3uqq6tj8uTJ8Ze/%0A/CVTv/rqq+O4445LPiMAAAAAAAAAAAAAkFZpvgfobA899FCLWk1NTYwcOXK/e7/66qvRv3//FvWv%0Afe1r8fLLL8cbb7yxq7ZmzZoYN25cXHLJJTFq1Kjo06dP1NbWxrJly+KZZ56JzZs3Z3oMGzYsvvnN%0Ab+73jAAAAAAAAAAAAADAgVdQQe3q6upYvnx5p59bUlISc+fOjauvvjpWr169q759+/Z48skn48kn%0An9zr/n79+sV9990XXbt2PdCjAgAAAAAAAAAAAAAJFOd7gM60YsWKvJ1dXl4ejz76aJxzzjnt2vfZ%0Az342Hn/88ejXr98BmgwAAAAAAAAAAAAASK2gbtT+8MMP83p+eXl5PPDAA/HKK6/EI488Em+88UY0%0ANze3unbw4MFx1VVXxWWXXRbFxQWVpwcAAAAAAAAAAACAQ15BBbWvvfbauPbaa/8/e/ceZHV53w/8%0Ac3YXCQtyEYuiUBptvaxbolxGHVJTTExUAmJjdGID1diaMdYmjYmMGKemIhivjZMQaL1UG2gKNhJN%0AjLUiSSclIioKm6UqolTELu5yCZflsuz39we/PeEAost5zp5leb1mdub7POf7fJ4PZ/zDZd5+LHcb%0A8alPfSo+9alPRVNTU7z88svx3nvvxYYNG+IjH/lIDBgwIIYOHRqDBg0qd5sAAABlUVe3NCIiamuH%0AlrkTAAAAAAAAADh4h1VQu7Pp379/fPKTnyx3GwAAAJ3KnDmzI0JQGwAAAAAAAIBDW0W5GwAAAIA2%0AdXVLo76+Lurr6/KTtQEAAAAAAADgUCSoDQAAQKfRNk1772cAAAAAAAAAONQIagMAAAAAAAAAAAAA%0AJCaoDQAAQKdx6aWX7/cZAAAAAAAAAA41VeVuAAAAANrU1g6Nmpra/DMAAAAAAAAAHKoEtQEAAOhU%0ATNIGAAAAAAAAoCsQ1AYAAKBTMUkbAAAAAAAAgK6gotwNAAAAAAAAAAAAAAB0NY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AAAAAAAAAAAkJigNgAAAAAAAAAAAABAYoLaAAAAAAAAAAAA%0AAACJCWoDAAAAAAAAAAAAACQmqA0AALCXurqlUVe3tNxtAAAAAAAAAACHsKpyNwAAANDZzJkzOyIi%0AamuHlrkTAAAAAAAAAOBQZaI2AADAHurqlkZ9fV3U19eZqg0AAAAAAAAAHDRBbQAAgD20TdPe+xkA%0AAAAAAAAAoD0EtQEAAAAAAAAAAAAAEhPUBgAA2MOll16+32cAAAAAAAAAgPaoKncDAAAAnUlt7dCo%0AqanNPwMAAAAAAAAAHAxBbQAAgL2YpA0AAAAAAAAAFEtQGwAAYC8maQMAAAAAAAAAxaoodwMAAAAA%0AAAAAAAAAAF2NoDYAAAAAAAAAAAAAQGKC2gAAAAAAAAAAAAAAiQlqAwAAAAAAAAAAAAAkJqgNAAAA%0AAAAAAAAAAJCYoDYAAAAAAAAAAAAAQGKC2gAAAAAAAAAAAAAAiQlqAwAAAAAAAAAAAAAkJqgNAAAA%0AAAAAAAAAAJCYoDYAAAAAAAAAAAAAQGKC2gAAAAAAAAAAAAAAiQlqAwAAAAAAAAAAAAAkJqgNAAAA%0AAAAAAAAAAJCYoDYAAAAAAAAAAAAAQGKC2gAAAAAAAAAAAAAAiQlqAwAAAAAAAAAAAAAkJqgNAAAA%0AAAAAAAAAAJCYoDYAAAAAAAAAAAAAQGKC2gAAAAAAAAAAAAAAiQlqAwAAAAAAAAAAAAAkJqgNAAAA%0AAAAAAAAAAJBYVUdf2NDQEC+88EK89NJLsXr16ti4cWNs3Lgxdu7cGc8880zBu7feemtccMEFMWLE%0AiI5uEwAAAAAAAAAAAADgoHVYUHvhwoXxwAMPxMKFC/f5LMuyyOVyBXvr1q2LWbNmxezZs+O0006L%0Ab3zjG3HWWWd1VLsAAAAAAAAAAAAAAAetotQXbNq0Ka699tq46qqrYuHChZFlWcHP+1m9enVE7A5x%0A19XVxZVXXhl33XXXAc8AAAAAAAAAAAAAAHQGJZ2ovWrVqrjyyivj3XffzQes95ycfaDQ9Zo1awre%0Az7IsHnjggVi/fn3cdtttJewaAAAAAAAAAAAAAKA4JZuovX79+rj66qtjzZo1kWVZQeC6oqIiBg8e%0AHP369XvfsHZTU1PBOpfLRZZl8eMf/zj++Z//uVRtAwAAAAAAAAAAAAAUrWRB7cmTJ8eqVasil8vl%0AQ9annnpq3HnnnfHcc8/F008/HSNHjnzf83/+538eDz/8cHzsYx8rmMadZVl897vfjXfffbdUrQMA%0AAAAAAAAAAAAAFKUkQe3nn38+FixYkA9WR0RMnDgxHn300Rg7dmwceeSRH6rOmWeeGT/60Y/iuuuu%0AK5i8vW3btpg1a1YpWgcAAAAAAAAAAAAAKFpJgtr3339/RERkWRa5XC7Gjx8fkydPjsrKyoOqd+21%0A18aXv/zlfL0sy2LevHkpWwYAAAAAAAAAAAAASCZ5UHvbtm2xaNGiyOVyERHRt2/fmDx5ctF1r7vu%0Auhg0aFB+3dTUFG+++WbRdQEAAPZWV7c06uqWlrsNAAAAAAAAAOAQljyovWTJkti+fXtERORyuRgz%0AZkwceeSRRdetqqqK8ePHR5Zl+b3ly5cXXRcAAGBvc+bMjjlzZpe7DQAAAAAAAADgEJY8qN3Q0BAR%0AkQ9Un3XWWclqn3HGGRER+Wnd69atS1YbAAAgYvc07fr6uqivrzNVGwAAAAAAAAA4aMmD2o2NjQXr%0AY445Jlnto446qmC9ZcuWZLUBAAAiomCStqnaAAAAAAAAAMDBSh7UrqqqKli3trYmq713MLu6ujpZ%0AbQAAAAAAAAAAAACAVJIHtfv371+wfuedd5LVXrVqVUREZFkWEftO2AYAACjWpZdevt9nAAAAAAAA%0AAID2SB7UHjhwYERE5HK5iIj49a9/naz2L37xi4L1cccdl6w2AABARERt7dCoqamNmpraqK0dWu52%0AAAAAAAAAAIBDVPKg9umnnx49e/aMiN2Tr3/605/GunXriq77+uuvx/z58/MB8Orq6hg6VGgCAABI%0A79JLLzdNGwAAAAAAAAAoSvKgdlVVVYwaNSqyLItcLhfbtm2Lm2++uaiazc3NMWnSpGhtbc3XPfvs%0As6OysjJR1wAAAL9TWzvUNG0AAAAAAAAAoCjJg9oREVdffXV+8nWWZfHss8/G5MmTY9euXe2u1djY%0AGFdffXXU19fna0ZEXHHFFanaBQAAAAAAAAAAAABIqiRB7dra2rjwwgvz06+zLIvHHnssxowZE489%0A9lisW7fuA2s0NDTE9OnTY+zYsfHCCy/k6+RyuRg1alSMGDGiFK0DAAAAAAAAAAAAABStqlSFv/3t%0Ab8drr70WK1asyIes33rrrZg8eXJERPTq1StaWloKzlx//fWxcePGeOutt+Kdd96JiN0TuSMiP017%0AwIABMXXq1FK1DQAAAAAAAAAAAABQtJIFtXv16hX/+I//GBMmTIjVq1fng9ZtwetNmzYVvJ9lWTz5%0A5JMF70REwbnevXvHD37wgxgwYECp2gYAAAAAAAAAAAAAKFpFKYsPHDgw5s2bF5/+9Kcjy7LIsixy%0Audz7/uzvnYjdIe3TTjstfvzjH0dNTU0pWwYAAAAAAAAAAAAAKFrJJmq36dWrV9x3332xYMGCePDB%0AB2Px4sUFn7eFsfd83nOi9pAhQ+JLX/pS/Nmf/Vl069at1O0CAAAAAAAAAAAAABSt5EHtNqNHj47R%0Ao0fHypUrY9GiRfHiiy/GihUrYuPGjbFhw4bYuXNn9O7dO/r06RPHH398DB8+PEaOHBnDhw8vCHMD%0AAAAAAAAAAAAAAHR2HRbUbnPCCSfECSecEF/4whc6+moAAAAAAAAAAAAAgA5RUe4GAAAAAAAAAAAA%0AAAC6mg4Nare2tsaqVas+8L3m5ua49dZb48knn4yNGzd2QGcAAAAAAAAAAAAAAOlUdcQlK1asiAce%0AeCD+8z//M4499tj46U9/esD333777Zg1a1bMnj07jjjiiLjwwgvjK1/5SgwePLgj2gUAAAAAAAAA%0AAAAAKEpJJ2q3tLTE3XffHRdddFHMmzcvNm/eHP/7v/8bWZYd8Nzbb78dERFZlsX27dtj3rx5MW7c%0AuPjhD39YynYBAAAAAAAAAAAAAJIoWVC7paUlrrvuurj//vtj165d+XD2zp07Y/Xq1Qc82xbUzuVy%0AkcvlIsuyaG5ujttuuy3uueeeUrUMAAAAAAAAAAAAAJBEyYLa06ZNiwULFkSWZfnAdcTuKdlvvfXW%0AAc/27ds3TjzxxMiyrOB8lmXxT//0TzF37txStQ0AAAAAAAAAAAAAULSSBLVfeeWVmD17dkFAO5fL%0AxdixY+OHP/xhjBo16oDnx48fHz/72c/imWeeiauuuiq6deuWr5FlWUydOjX+7//+rxStAwAAAAAA%0AAAAAAAAUrSRB7YceeiiyLIuI3RO0+/TpE4888kjceeedMWLEiKio+HDXDho0KL75zW/Gj370o+jf%0Av39+f9u2bfHQQw+VonUAAAAAAAAAAAAAgKIlD2pv27Ytnnnmmfz068rKypg+fXqMGDHioGvW1NTE%0AP/zDP0TE76ZqP/bYY/kwOAAAAAAAAAAAAABAZ5I8qF1XVxctLS0RsTtUff7558ewYcOKrjtixIg4%0A99xz8+HsTZs2xW9+85ui6wIAAAAAAAAAAAAApJY8qP3mm29GROQD1eedd16y2nvXev3115PVBgAA%0AAAAAAAAAAABIJXlQ+7e//W3BevDgwclqf/SjH42I3ZO6IyLWr1+frDYAAAAAAAAAAAAAQCrJg9q7%0Adu0qWO/YsSNZ7crKyoJ129RuAAAAAAAAAAAAAIDOJHlQu0+fPgXrNWvWJKvd0NAQEb8LaB911FHJ%0AagMAAAAAAAAAAAAApJI8qH3CCSdEREQul4uIiF/+8pfJai9cuLBgPWDAgGS1AQAAAAAAAAAAAABS%0ASR7UrqmpiW7dukXE7snXTz31VKxevbrouuvWrYvHH388HwCvqqqKM844o+i6AAAAAAAAAAAAAACp%0AJQ9q9+zZM0aNGhVZlkUul4sdO3bEpEmTYseOHQdds7W1Nb71rW/Fpk2bImL3tO7hw4dHdXV1qrYB%0AAAAAAAAAAAAAAJJJHtSOiPjiF79YsH7ppZfiL//yL6OhoaHdtTZs2BB/8zd/E88++2zkcrnIsiwi%0AIiZOnJikVwAAAAAAAAAAAACA1EoS1P74xz8eI0eOzE/VzrIsFi9eHGPGjIlp06ZFfX19PnD9fl57%0A7bW4995744ILLoj58+dHROTrDRs2LM4999xStA4AAAAAAAAAAAAAULSqUhWeOnVqfO5zn4tNmzbl%0Aw9qbN2+ORx55JB555JH4yEc+EieeeGL069cvevXqFRERW7ZsifXr18eKFSti27ZtERH5QHdbjf79%0A+8edd95ZqrYBAAAAAAAAAAAAAIpWsqD24MGDY+bMmfFXf/VXsWXLlsjlchHxu+B1c3Nz1NXV5ffb%0A7D1pe89zffr0iRkzZsRxxx1XqrYBAAAAAAAAAAAAAIpWUcriZ5xxRvz7v/971NbWRpZlkWVZ5HK5%0Agp+2/T0nZ+/v82HDhsVPfvKTqK2tLWXLAAAAAAAAAAAAAABFK9lE7TZDhgyJuXPnxlNPPRWzZs2K%0AF1544YBTs/d2+umnx1/8xV/EZz7zmaioKGmuHAAAAAAAAAAAAAAgiZIHtducf/75cf7550dDQ0Ms%0AWrQoli1bFqtWrYrGxsbYunVrRET07t07evfuHccff3ycccYZMXz48Bg8eHBHtQgAAAAAAAAAAAAA%0AkESHBbXbHHPMMTFu3LgYN25cR18NAAAAAAAAAAAAANAhKsrdAAAAAAAAAAAAAABAVyOoDQAAAAAA%0AAAAAAACQmKA2AAAAAAAAAAAAAEBigtoAAAAAAAAAAAAAAIlVtefliRMnFqxzuVw8/PDDH/heKbzf%0A3QAAAAAAAAAAAAAA5dauoPbzzz8fuVwuIiKyLMs/H+i9UjjQ3QAAAAAAAAAAAAAA5VZR7gYAAAAA%0AAAAAAAAAALqadk3Ujtg9zTrlewAAAAAAAAAAAAAAXU27gtoXX3xx0vcAAAAAAAAAAACgq/vWt26I%0ApqbGcrexX219XXPNl8rcyb769z86pky5o9xtABy0dgW1p02blvQ9AAAAAAAAAAAA6OqamhqjqfG9%0A6N+jd7lb2Uf3iv8fI9yyvbyN7KWp+bflbgGgaO0KagMAAAAAAAAAAADt179H7/j++X9b7jYOGdc+%0AdW+5WwAoWkUpir7xxhvx/e9/P1auXFmK8gAAAAAAAAAAAAAAnVpJgtr33HNPfO9734sxY8bERRdd%0AFDNnzozGxsZSXAUAAAAAAAAAAAAA0OkkD2qvXbs2FixYEBERWZbFq6++Gt/97ndjy5Ytqa8CAAAA%0AAAAAAAAAAOiUkge1Fy9eHK2trRERkcvlIpfLxfDhw2PIkCGprwIAAAAAAAAAAAAA6JSSB7XXrFmT%0Af86yLCIiTjrppNTXAAAAAAAAAAAAAAB0WsmD2v369dv3kork1wAAAAAAAAAAAAAAdFrJE9QjR46M%0AysrK/DrLsnjllVdSXwMAAAAAAAAAAAAA0GklD2oPGTIkLr300siyLHK5XERELFu2LObPn5/6KgAA%0AAAAAAAAAAACATil5UDsi4qabboqLL744H9bOsiy+8Y1vxJNPPlmK6wAAAAAAAAAAAAAAOpWqkhSt%0Aqopp06bFn/7pn8btt98e7777bjQ3N8f1118f06dPj3POOSeGDRsWf/iHfxh9+vSJPn36REVFSTLj%0AScyYMSPuvffeiIi4+OKL4/bbb293jdbW1vj6178era2tRfUycODAuPHGG4uqAQAAAAAAAAAAAACU%0AVkmC2tOmTcs/n3POOfGzn/0stmzZElmWxYoVK+KNN96Ihx56qKg7crlc1NfXF9vqB1q5cmXMnDmz%0A6Dpvvvlm/PznPy+6zh/90R8VXQMAAAAAAAAAAAAAKK2SBLUffvjhyOVy++zncrnIsiyyLCvFtclt%0A3rw5vvrVr8bWrVuLrtURoXIAAAAAAAAAAAAAoHMoSVB7T1mWFYS29xfgPpiapbZ9+/b467/+63jt%0AtdeS1Fu+fHmSOgAAAAAAAAAAAABA51eyoPaeYepDZYJ2my1btsRXvvKVeO6555LV/J//+Z+C9de+%0A9rW45pprktUHAAAAAAAAAAAAADqPkgS1p02bVoqyHeK1116Lr371q7Fy5cqkdfeeqF1TU5O0PgAA%0AAAAAAAAAAADQeZQkqH3xxReXomzJzZs3L2655ZZobm5OWrehoSHWrVtXsHfqqacmvQMAAAAAAAAA%0AAAAA6DxKEtQ+1KxcuTLuuuuumD9/fknq19fXF6yPPvroGDBgQEnuAgAAAAAAAAAAAADK77AOajc1%0ANcX3vve9mDNnTrS0tOzz+YQJE6K+vj5efPHFou5Zvnx5wdo0bQAAAAAAAAAAAADo2pIGtdeuXRtr%0A166NXbt2xVFHHRUDBgyI7t27p7wiqRkzZsTs2bP32e/Zs2fcdNNN8bnPfS4mTJhQ9D17B7VrVXBG%0A1QAAIABJREFUamqKrgkAAAAAAAAAAAAAdF5FB7VfffXVmDVrVixYsCAaGxsLPqusrIyPfexjcd55%0A58Vll10WPXr0KPa6kvvEJz4R3/72t2PgwIHJapqoDQAAAAAAAAAAAACHl4MOajc3N8c999wTs2fP%0AjtbW1siybJ93Wlpa4qWXXoqXXnopZs6cGddff31ccsklRTVcKieddFJ8/etfj9GjRyetu3nz5li9%0AenXBnonaAAAAAAAAAAAAANC1HVRQe+PGjfHFL34xVqxYkQ9o53K5/b7b9vn69evj5ptvjhdffDGm%0ATJkSlZWVB9lyWn/8x38cEydOjM9+9rNRUVGRvP7y5csLQuw9e/aM3//934/W1tb4r//6r3j22Wdj%0AyZIl0dDQEFu3bo1+/frFMcccE2eeeWZ88pOfjGHDhiXvCQAAAAAAAAAAAAAorXYHtXfu3Blf/vKX%0A4/XXX4+IfQPae4aSc7lcwedZlsW8efOiW7du8fd///cH23My1157bfTt27ekdyxfvrxgfcopp8RP%0AfvKTuO++++Kdd97Z5/21a9fG2rVrY9myZXH//ffHmWeeGZMmTYrTTjutpH0CAAB0Ft/5zq0RETFp%0A0s1l7gQAgMPNE0/Mi4iIsWPHl7kTAAAAAKAraHdQe+7cufHyyy/vE8COiBg0aFCcfPLJ0aNHj9i4%0AcWP85je/iXXr1uXfzeVykWVZzJ07Ny644II4++yzE/0xDk6pQ9oR+wa1X3755XjxxRc/9PlFixbF%0AZZddFrfccktccsklqdsDAADodBYvXlTuFgAAOEzNnTs7IgS1AQAAAIA02hXUbmlpiRkzZuSD120B%0A7REjRsQNN9wQQ4cO3efML3/5y7jjjjvijTfeKDg3ffr0sge1O8LeQe1du3YVrI899tg4/vjjo3fv%0A3rFu3bp49dVXY9u2bQXv7Ny5M2666abYuHFjXHXVVSXvGQAAoFzapmm3PZuqDQBAR3niiXmxdevW%0A/LOwNgAAAABQrHYFtV9++eVYu3ZtfjJ2LpeLiy66KKZOnRoVFRX7PfOJT3wihg8fHldeeWUsW7Ys%0Af/aFF16I1atXx6BBg5L8QTqjHTt2xIoVK/b72bhx42LChAn7hNu3b98ezz77bNx3332xcuXKgs/u%0AuuuuOOmkk+JP/uRPStYzAABAOe05TdtkbQAAOlLbNO22Z0FtAAAAAKBY7QpqP/fccwXrP/iDP4gp%0AU6a8b0i7Ta9eveKuu+6Kz372s9HS0pLf/+///u+47LLL2tPCIeWNN96InTt3Fuz17NkzvvOd78R5%0A55233zPdu3ePCy64IM4999yYNGlS/PznP89/1traGjfeeGPMnz8/unfv/qF66NevOqqqKg/+D1FG%0AlZW7/7n6vd87ssydAAAA5eL3gY7ndzEA4HDV9n8FbXv270MAAACkVFlZEbvK3cQhqLKywu/owCGt%0AXUHtV155JSIiP017woQJUVX14UoMGTIkRo8eHU8//XRBva4c1N6yZUucfvrp8fbbb0dTU1NUVFTE%0A3XffHaNHj/7As927d4+77747GhsbY/Hixfn99957L/71X/81rrjiig/Vw/r1Ww+2/bLbtas1IiLe%0Ae29TmTsBAAA6ysiRZ+YnaY8ceabfB8rA72IAwOHqkku+EA8/fH/+2b8PAQAAkFLb37/TPrt2tfod%0AHej0DvQflBx4FPZe1qxZUzBRYvjw4e1q5Nxzz42I302lePPNN9t1/lAzYsSI+Ld/+7dYuHBhLFmy%0AJJ5++ukPFdJuU1lZGbfddltUVhZOxH700UdTtwoAANApTJp0836fAQCg1MaOHR/V1dVRXV0dY8eO%0AL3c7AAAAAEAX0K6J2uvXry9YDxgwoF2XnXLKKfnnLMuioaGhXecPZW1/udtebZPIn3nmmfze66+/%0AHg0NDXHMMcekbBEAAKBTGDnyzHK3AADAYerzn7+83C0AAAAAAF1Iu4Lazc3NBeuePXu267Jjjz22%0AYL1hw4Z2nT9cjRo1qiCoHRGxbNkyQW0AAKBLMkkbAIByMUkbAAAAAEipoj0v79y5s2DdrVu3dl22%0A90TpHTt2tOv84erkk0/eZ6+xsbEMnQAAAAAAAAAAAAAAH0a7gtotLS0F61wu167LjjjiiIL1rl27%0A2nX+cNW3b9999kwjBwAAAAAAAAAAAIDOq11BbcqjtbV1n70ePXqUoRMAAAAAAAAAAAAA4MMQ1O5A%0Ae08k/7D2Nz27X79+xbYDAAAAAAAAAAAAAJRIVbkb6Kqamprim9/8ZjQ1NUVTU1Ns2LAhJk6cGDfc%0AcEO7a7366qv77H30ox9N0SYAAAAAAAAAAAAAUAKC2iXSt2/fWLx4cezYsSO/t2TJkoOq9dxzzxWs%0Aq6uro6ampqj+AAAAAAAAAAAAAIDSqSh3A11VZWVlnHLKKQV7S5YsiTVr1rSrzjvvvBMLFiwo2Dvn%0AnHOisrKy6B4BAAAAAAAAAAAAgNIQ1C6hCy+8sGCdZVnMmDGjXTVuv/32aGlpKdibMGFC0b0BAAAA%0AAAAAAAAAAKUjqF1CY8eOjR49ehTsPfroo/GLX/ziQ52fOXNmPP300wV7Z511VowYMSJViwAAAAAA%0AAAAAAABACQhql9DRRx8d11xzTcHerl274mtf+1rMmzfvfc9t3bo1pkyZEvfcc0/BfnV1dUyZMqUk%0AvQIAAAAAAAAAAAAA6VQVc/jGG28suoGDrZHL5WLq1KlF319qV155ZfzqV7+K559/Pr/X3NwckyZN%0AilmzZsW4cePi1FNPjR49ekRjY2MsWrQoHn/88XjvvfcK6uRyuZgyZUoMHjy4o/8IAAAAAAAAAAAA%0AAEA7HXRQO8uyA06F/qCzxdTIsuyQCWofccQRMX369Ljiiiuirq6u4LOlS5fG0qVLP7BGRUVF3HLL%0ALTFmzJhStQkAAAAAAAAAAAAAJFRRzOEsy9r9U4oand2RRx4Zs2fPjssvv7zdZwcOHBgPPvhgXHbZ%0AZSXoDAAAAAAAAAAAAAAohYMKaudyubL+HIq6d+8ef/d3fxePP/54XHTRRdGzZ88Dvn/iiSfGjTfe%0AGP/xH/8RZ599dgd1CQAAAAAAAAAAAACkUNXeA4fiROti/Mu//EvSeieffHLccccd0dLSEvX19bFy%0A5crYsGFDbN26Naqrq+O4446L0047LY4//vik9wIAAAAAAAAAAAAAHaddQe358+eXqo/DTlVVVQwd%0AOjSGDh1a7lYAAAAAAAAAAAAAgMTaFdQ25RkAAAAAAAAAAAAA4INVlLsBAAAAAAAAAAAAAICuRlAb%0AAAAAAAAAAAAAACAxQW0AAAAAAAAAAAAAgMQEtQEAAAAAAAAAAAAAEhPUBgAAAAAAAAAAAABITFAb%0AAAAAAAAAAAAAACAxQW0AAAAAAAAAAAAAgMQEtQEAAAAAAAAAAAAAEhPUBgAAAAAAAAAAAABITFAb%0AAAAAAAAAAAAAACAxQW0AAAAAAAAAAAAAgMQEtQEAAPZSV7c06uqWlruNw5bvHwAAAAAAAICuoKrc%0ADQAAAHQ2c+bMjoiI2tqhZe7k8OT7BwAAAAAAAKArMFEbAABgD3V1S6O+vi7q6+tMdS4D3z8AAAAA%0AAAAAXYWJ2gAAAHtom+bc9myqc8fy/QMAAAAAh4JHHnkwfv3rXyWrt3nz5oiI6NWrV5J6Z5/98Zg4%0A8UtJagEAcPBM1AYAAAAAAAAAgDLavn1bbN++rdxtAACQmInaAAAAe7j00svjllsm55/pWL5/AAAA%0AAOBQMHHil5JOrL7mmt21fvCDB5PVBACg/AS1AQAA9lBbOzRqamrzz3Qs3z8AAAAAAAAAXYWgNgAA%0AwF5Mci4v3z8AAAAAAAAAXYGgNgAAwF5Mci4v3z8AAAAAAAAAXUFFuRsAAAAAAAAAAAAAAOhqBLUB%0AAAAAAAAAAAAAABIT1AYAAAAAAAAAAAAASExQGwAAAAAAAAAAAAAgMUFtAAAAAAAAAAAAAIDEBLUB%0AAAAAAAAAAAAAABIT1AYAAAAAAAAAAAAASExQGwAAAAAAAAAAAAAgMUFtAAAAAAAAAAAAAIDEBLUB%0AAAAAAAAAAAAAABIT1AYAAAAAAAAAAAAASExQGwAAAAAAAAAAAAAgMUFtAAAAAAAAAAAAAIDEBLUB%0AAAAAAAAAAAAAABIT1AYAAAAAAAAAAAAASExQGwAAAAAAAAAAAAAgMUFtAAAAAAAAAAAAAIDEBLUB%0AAAAAAAAAAAAAABIT1AYAAAAAAAAAAAAASExQGwAAAAAAAAAAAAAgMUFtAAAAAAAAAAAAAIDEBLUB%0AAAAAAAAAAAAAABIT1AYAAAAAAAAAAAAASExQGwAAAAAAAAAAAAAgMUFtAAAAAAAAAAAAAIDEBLUB%0AAAAAAAAAAAAAABIT1AYAAAAAAAAAAAAASExQGwAAAAAAAAAAAAAgMUFtAAAAAAAAAAAAAIDEBLUB%0AAADoVJ54Yl488cS8crcBAAAAAAAAAEWpKncDAAAAsKe5c2dHRMTYsePL3AkAAAAAAAAAHDwTtQEA%0AAOg0nnhiXmzdujW2bt1qqjYAAAAAAAAAhzRBbQAAADqNtmnaez8DAAAAAAAAwKFGUBsAAAAAAAAA%0AAAAAIDFBbQAAADqNz3/+8v0+AwAAAAAAAMChRlAbAACATmPs2PFRXV0d1dXVMXbs+HK3AwAAAAAA%0AAAAHrarcDQAAAMCeTNIGAAAAAAAAoCsQ1AYAAKBTMUkbAAAAAAAAgK6gotwNAAAAAAAAAAAAAAB0%0ANYLaAAAAAAAAAAAAAACJCWoDAAAAAAAAAAAAACQmqA0AAAAAAAAAAAAAkJigNgAAAAAAAAAAAABA%0AYoLaAAAAAAAAAAAAAACJCWoDAAAAAAAAAAAAACQmqA0AAAAAAAAAAAAAkJigNgAAAAAAAPw/9u4/%0Ats667hv4pz2F0a6yubKJwkhIDLJaFtHok/GQwAQTTJzT4D2UaIGiaGER4TYQTENmspsY9JGAk45w%0AM7xnMmTqE8RgFtRoCEl5TPiR5dBNwkB+hHtbewaUs3bdr/P8Mdrbs1bYzr6n1zmnr9c/XNfVXp++%0Adw471+k57/MdAAAAACSmqA0AAAAAAAAAAAAAkJiiNgAAAAAAAAAAAABAYoraAAAAAAAAAAAAAACJ%0AKWoDAAAAAAAAAAAAACSmqA0AAAAAAAAAAAAAkJiiNgAAAAAAAAAAAABAYoraAAAAAAAAAAAAAACJ%0AKWoDAAAAAAAAAAAAACSmqA0AAAAAAAAAAAAAkJiiNgAAAAAAAAAAAABAYoraAAAAAAAAAAAAAACJ%0AKWoDAAAAAAAAAAAAACSmqA0AAAAAAAAAAAAAkJiiNgAAAAAAAAAAAABAYoraAAAAAAAAAAAAAACJ%0AKWoDAAAAAAAAAAAAACSmqA0AAAAAAAAAAAAAkJiiNgAAAAAAAAAAAABAYoraAAAAAAAAAAAAAACJ%0AKWoDAAAAAAAAAAAAACSmqA0AAAAAAAAAAAAAkJiiNgAAAAAAAAAAAABAYoraAAAAAAAAAAAAAACJ%0AtWQdAAAAAAAAAAAAAKBebNy4IQYGnkwyq1gsRkREe3t7knkREcuWXRjd3T3J5gGVs6I2AAAAAAAA%0AAAAAQAbGx/fF+Pi+rGMAVWJFbQAAAAAAAAAAAIBj1N3dk2zF6t7eI3P6+zckmQfUFitqAwAAAAAA%0AAAAAAAAkpqgNAAAAAAAAAAAAAJCYojYAAAAAAAAAAAAAQGKK2gAAAAAAAAAAAAAAiSlqAwAAAAAA%0AAAAAAAAkpqgNAAAAAAAAAAAAAJCYojYAAAAAAAAAAAAAQGKK2gAAAAAAAAAAAAAAiSlqAwAAAAAA%0AAAAAAAAkpqgNAAAAAAAAAAAAAJCYojYAAAAAAAAAAAAAQGKK2gAAAAAAAAAAAAAAiSlqAwAAAAAA%0AAAAAAAAkpqgNAAAAAAAAAAAAAJCYojYAAAAAAAAAAAAAQGKK2gAAAAAAAAAAAAAAiSlqAwAAAAAA%0AAAAAAAAkpqgNAAAAAAAAAAAAAJCYojYAAAAAAAAAAAAAQGKK2gAAAAAAAAAAAAAAiSlqAwAAAAAA%0AAAAAAAAkpqgNAAAAAAAAAAAAAJCYojYAAAAAAAAAAAAAQGKK2gAAAAAAAAAAAAAAiSlqAwAAAAAA%0AAAAAAAAkpqgNAAAAAAAAAAAAAJCYojYAAAAAAAAAAAAAQGKK2gAAAAAAAAAAAAAAiSlqAwAAAAAA%0AAAAAAAAkpqgNAAAAAAAAAAAAAJCYojYAAAAAAAAAAAAAQGKK2gAAANSUfH5r5PNbs44BAAAAAAAA%0AACekJesAAAAA8M82b94UERFdXUszTgIAAAAAAAAAlbOiNgAAADUjn98ag4P5GBzMW1UbAAAAAAAA%0AgLpmRe1Zrq/vligUhrOOMa2JXL29PRknmaqj47RYu/bOrGMAAEDDmVhNe2LbqtoAAAAAAAAA1CtF%0A7VmuUBiOwu5dMa9UyjrKFCc1NUVExMFdOzNOUu7td3MBAAAAAAAAAAAAwL+iqE3MK5Wib2w86xh1%0AY23rnKwjAABAw1q16spYs+YHk9sAAAAAAAAAUK8UtQEAAKgZXV1Lo7Oza3IbAAAAAAAAAOqVojYA%0AAAA1xUraAAAAAAAAADQCRW0AAABqipW0AQAAAAAAAGgEzVkHAAAAAAAAAAAAAABoNIraAAAAAAAA%0AAAAAAACJKWoDAAAAAAAAAAAAACSmqA0AAAAAAAAAAAAAkJiiNgAAAAAAAAAAAABAYoraAAAAAAAA%0AAAAAAACJKWoDAAAAAAAAAAAAACSmqA0AAAAAAAAAAAAAkJiiNgAAAAAAAAAAAABAYoraAAAAAAAA%0AAAAAAACJKWoDAAAAAAAAAAAAACSmqA0AAAAAAAAAAAAAkJiiNgAAAAAAAAAAAABAYoraAAAAAAAA%0AAAAAAACJKWoDAAAAAAAAAAAAACTWknWAerB+/fq46667IiLiy1/+cvzoRz864ZkDAwOxZcuWeO65%0A52Lnzp1RLBbj5JNPjg9/+MPx8Y9/PC699NK45JJLoqXFXQQAAAAAAAAAAAAA9UYL+H289NJLcd99%0A9yWbl8/no6+vL7Zt2zblawcPHowdO3bEjh074tFHH40zzzwzbr/99rjooouS/XwAAAAAAAAAAAAA%0AoPqasw5Qy4rFYtx4440xOjqaZN6jjz4aV1xxxbQl7em8/vrrcd1118W6deuS/HwAAAAAAAAAAAAA%0AYGZYUftfGB8fj9WrV8cLL7yQZN7jjz8et956axw+fLjs+EknnRRLliyJjo6OGBoair///e9x4MCB%0Asu/52c9+Fq2trXHttdcmyQIAAAAAAAAAAAAAVJei9jT27t0b119/fTz11FNJ5r322mtx2223lZW0%0Ac7lcfOtb34prrrkm5s+fP3l8z549sWHDhnjggQfKvv+nP/1pfOYzn4nzzjsvSSYAAAAAAAAAAAAA%0AoHqasw5Qa1544YX4yle+kqykHRFx5513RrFYnNxvbm6Ou+++O2666aayknZExIIFC+L73/9+rFu3%0ALnK53OTxgwcPxk9+8pNkmQAAAAAAAAAAAACA6lHU/iePPPJIrFq1Kl566aVkMwcHB+Pxxx8vO/ad%0A73wnPve5z73neZdcckncdtttZceeeuqpGBgYSJYNAAAAAAAAAAAAAKgORe2IeOmll+L666+PW2+9%0ANcbGxpLOfuihh8r2582bF9ddd90xnfv1r389zj333PecBwAAAAAAAAAAAADUnlld1C4UCvHDH/4w%0AVqxYEX/+85+nfP0b3/hGfOpTn6p4/qFDh2LLli1lx1asWBGtra3HdH5TU1NcccUVZceeeOKJ5GVy%0AAAAAAAAAAAAAACCtWV3UXr9+fWzatCkOHjxYdnzu3Llxxx13RF9fX+RyuYrnb926NUZGRsqOffaz%0Anz2uGUd//9jYWDzxxBMVZwIAAAAAAAAAAAAAqm9WF7Wnc9FFF8Vjjz0Wl19++QnPevrpp8v2m5ub%0A4xOf+MRxzTj99NPjIx/5SNmxv/3tbyecDQAAAAAAAAAAAAConpasA9SKc845J26++eZYvnx5spkv%0Avvhi2f7ixYtj7ty5xz3nnHPOiTfeeGNy//nnnz/hbAAAAAAAAAAAAABA9cz6ovZ5550X3d3d8YUv%0AfCGam9MuML5jx46y/bPPPruiOYsXLy7bf+WVVyrOBAAAAAAAAAAAAABU36wuat9www0xf/78qs3f%0AvXt32f6HPvShiuYsWrSobH/Pnj0xNjYWra2tFWcDAACoVfn81oiI6OpamnESAAAAAAAAAKjcrC5q%0AV7OkXSqVolAolB1bsGBBRbOmO++tt95S1AYAABrSf/zHmoiIeOih/5ttEMjI73//SERErFjxpYyT%0AQDZ8YAcAAAAAAGgUzVkHaFR79+6NAwcOlB1rb2+vaNbcuXOnHHv77bcrmgUAAFDL8vmtceDA/jhw%0AYP9kUQ9mm1//elP8+tebso4Bmdm8eVNs3uzvAAAAAAAAUP8Utatk//79U45VugL2dOdNNx8AAKDe%0ATaymffQ2zBa///0jMTo6GqOjo5Mra8Nsks9vjcHBfAwO5n1gBwAAAAAAqHstWQdoVEevph0Rkcvl%0AKprV3Dy1Tz/d/Ol88INt0dLyr39uLtccBytKNbvlcs2xcOEHso4BANSQ/v7++Otf/5pk1sjISERE%0AnHrqqUnmRURcfPHF0dvbm2xerUl5+0ekvw8a/fZP6cCB/WXbjfy8e/Xq1TE0NJR1jCkKheGIiFi9%0A+psZJ5newoULY926dVnHqJrf/Oahsu2enm9kmAZm3iOPbC7bXr78f2eYBgDg/dXya0JejwCoL7nc%0AkW5II78mCrNdLtcch7IOUYdS9rS8N1OZRn9vBqpNUbtKDh2aelmttKg93XmlUumYzn3zzdH3/Pqh%0AQ4cryjTbHTp0OIaG3sk6BgBQQ0ZH9yd7brVv376IiJg7tz3JvIgj+Rr5+UvK2z8i/X3Q6Ld/NTXy%0A7bZz564o7N4V847x97uZclJTU0REjL/xRsZJpnq7qanhfx/759/3S6VSQ/9ZYTr79x8s2/Z3AACo%0AdbX8mpDXIwDqy8T1xGM3NC49rcqkfF9g585dMTw8FG1tbUnmpTLRD3znndq7BoyOjjb8ezOQwnt9%0AoERRu0paWqbetAcPVrZ29XTnnXzyyRXNAgCgOrq7e6K7uyfJrN7eI3P6+zckmTcbpLz9I9wHWVq8%0A+Kx47bVXJ7cb3bxSKfrGxrOOUTfWts7JOkLV/du/XRn/9V//ObkNs82qVVfGmjU/mNwGAKh1XhMC%0AAID60tbWFl/60peyjlE3HnnkkawjQN1rzjpAo5quSH3gwIGKZk13nqI2AADQiO66695pt2G2WLHi%0AS9HW1hZtbW2xYoUXipl9urqWRmdnV3R2dkVX19Ks4wAAAAAAAJwQK2pXSXv71H+SbHR0tKJZe/fu%0AnXKstbW1olkAAAC1bjaspA3vxUrazHZW0gYAAAAAABqFonaVtLS0xAc+8IF45513Jo+NjIxUNOuf%0AZ0zo6OioOBsAAEAts5I2s52VtJntrKQNAAAAAAA0iuasAzSyRYsWle0XCoWK5gwNDZXtn3LKKdOu%0A2A0AAAAAAAAAAAAA1AZF7So666zyf677jTfeqGjO0ectXry44kwAAAAAAAAAAAAAQPUpalfRRz/6%0A0bL9l19+uaI5//jHP95zLgAAAAAAAAAAAABQWxS1q+i8884r2x8aGopdu3Yd14z9+/fH9u3by451%0AdnaecDYAAAAAAAAAAAAAoHoUtavo05/+dDQ1NZUdGxgYOK4ZTz/9dOzfv7/s2AUXXHDC2QAAAAAA%0AAAAAAACA6lHUrqIFCxbE0qVLy4794Q9/OK4Zjz32WNn+woULragNAAAAAAAAAAAAADVOUbvKVq5c%0AWbb/xBNPRD6fP6ZzX3vttXj00UfLjl1++eXR3OxuAwAAAAAAAAAAAIBapvFbZStXroz58+dP7pdK%0Apbj55ptjz54973ne6Oho3HjjjTE+Pj557JRTTomvfe1rVcsKAAAAAAAAAAAAAKShqF1l7e3t8e1v%0Af7vs2CuvvBLXXHNNvPLKK9Oes3v37rjuuuvi+eefLzt+9dVXx+mnn161rAAAAAAAAAAAAABAGi1Z%0AB5gNrrrqqvjjH/8YzzzzzOSx7du3x8qVK+OLX/xiXHzxxbFo0aIoFArx1FNPxW9/+9t4++23y2Z0%0AdnbGDTfcMNPRAQAAAAAAAAAAAIAKKGrPgFwuF/39/XH11VfHtm3bJo+PjY3Fww8/HA8//PB7nn/G%0AGWfEunXr4uSTT652VAAAAAAAAAAAAAAggeasA8wW8+fPj1/84hexfPny4zrv/PPPj02bNsUZZ5xR%0ApWQAAAAAAAAAAAAAQGpW1J5B8+fPj/Xr18ef/vSnePDBB+OZZ56Jw4cPT/u955xzTnR3d8fll18e%0Azc369AAAAAAAAAAAAABQTxS138cvf/nL5DMvvfTSuPTSS6NQKMRzzz0XQ0ND8dZbb8Upp5wSixYt%0AiqVLl8aZZ56Z/OcCAAAAAAAAAAAAADNDUTtDHR0dcckll2QdAwAAAAAAAAAAAABIrDnrAAAAAAAA%0AAAAAAAAAjUZRGwAAAAAAAAAAAAAgMUVtAAAAAAAAAAAAAIDEFLUBAAAAAAAAAAAAABJT1AYAAAAA%0AAAAAAAAASExRGwAAAAAAAAAAAAAgMUVtAAAAAAAAAAAAAIDEFLUBAAAAAAAAAAAAABJT1AYAAAAA%0AAAAAAAAASExRGwAAAAAAAAAAAAAgMUVtAAAAAAAAAAAAAIDEFLUBAAAAAAAAAAAAABJT1AYAAAAA%0AAAAAAAAASExRGwAAAADelc9vjXx+a9YxAMiI6wAAAAAAkFJL1gEAAAAAoFZs3rwpIiK6upZmnASA%0ALLgOAAAAAAApWVEbAAAAAOLIKqqDg/kYHMxbTRVgFnIdAAAAAABSs6I2AAAAAMT/rKI6sW01VerF%0Axo0bYmDgySSzisViRES0t7cnmbds2YXR3d2TZBZUm+tAZWr5MSjC4xAAAAAA2bKiNgBZlZFkAAAg%0AAElEQVQAAAAAERExPr4vxsf3ZR0DmKU8BgEAAADQaKyoDQAAAAARsWrVlbFmzQ8mt6FedHf3JFst%0Atrf3yJz+/g1J5kE9cR2ojMcgAAAAAPjXFLUBAAAAICK6upZGZ2fX5DYAs4vrAAAAAACQmqI2AAAA%0AALzLCqoAs5vrAAAAAACQkqI2AAAAALzLCqoAs5vrAAAAAACQUnPWAQAAAAAAAAAAAAAAGo2iNgAA%0AAAAAAAAAAABAYoraAAAAAAAAAAAAAACJKWoDAAAAAAAAAAAAACSmqA0AAAAAAAAAAAAAkJiiNgAA%0AAAAAAAAAAABAYoraAAAAAAAAAAAAAACJKWoDAAAAAAAAAAAAACSmqA0AAAAAAAAAAAAAkJiiNgAA%0AAAAAAAAAAABAYoraAAAAAAAAAAAAAACJKWoDAAAAAAAAAAAAACSmqA0AAAAAAAAAAAAAkJiiNgAA%0AAAAAAAAAAABAYoraAAAAAAAAAAAAAACJKWoDAAAAAAAAAAAAACSmqA0AAAAAAAAAAAAAkJiiNgAA%0AAAAAAAAAAABAYoraAAAAAAAAAAAAAACJKWoDAAAAAAAAAAAAACSmqA0AAAAAAAAAAAAAkJiiNgAA%0AAAAAAAAAAABAYoraAAAAAAAAAAAAAACJKWoDAAAAAAAAAAAAACSmqA0AAAAAAAAAAAAAkJiiNgAA%0AAAAAAAAAAABAYoraAAAAAAAAAAAAAACJKWoDAAAAAAAAAAAAACSmqA0AAAAAAAAAAAAAkJiiNgAA%0AAAAAAAAAAABAYoraAAAAAAAAAAAAAACJKWoDAAAAAAAAAAAAACTWknUAgEaxceOGGBh4Mtm8YrEY%0AERHt7e1J5i1bdmF0d/ckmQUAcLSUz4U8DwIAADg2XpcGAAAAqG1W1AaoUePj+2J8fF/WMQAAZpzn%0AQQAAANnw+xgAAABAWlbUBkiku7sn6cogvb1HZvX3b0g2EwCgWlI+F/I8CAAA4Nh4XRoAAACgtllR%0AGwAAAAAAAAAAAAAgMUVtAAAAAAAAAAAAAIDEFLUBAAAAAAAAAAAAABJT1AYAAAAAAAAAAAAASExR%0AGwAAAAAAAAAAAAAgMUVtAAAAAAAAAAAAAIDEFLUBAAAAAAAAAAAAABJT1AYAAAAAAAAAAAAASExR%0AGwAAAAAAAAAAAAAgMUVtAAAAAAAAAAAAAIDEFLUBAAAAAAAAAAAAABJT1AYAAAAAAAAAAAAASExR%0AGwAAAAAAAAAAAAAgMUVtAAAAAAAAAAAAAIDEFLUBAAAAAAAAAAAAABJryToAAAAAAAAAAABUW1/f%0ALVEoDGcdY1oTuXp7ezJOMlVHx2mxdu2dWccAAKhLitoAAAAAAAAAADS8QmE4CsO7YsGcQ1lHmWJO%0AU3NERJTeeSPjJOX2jOeyjgAAUNcUtQEAAAAAAAAAmBUWzDkU/2dZbZWha9m/D3wk6wgAAHWtOesA%0AAAAAAAAAAAAAAACNRlEbAAAAAAAAAAAAACAxRW0AAAAAAAAAAAAAgMQUtQEAAAAAAAAAAAAAElPU%0ABgAAAAAAAAAAAABITFEbAAAAAAAAAAAAACAxRW0AAAAAAAAAAAAAgMQUtQEAAAAAAAAAAAAAElPU%0ABgAAAAAAAAAAAABITFEbAAAAAAAAAAAAACAxRW0AAAAAAAAAAAAAgMQUtQEAAAAAAAAAAAAAElPU%0ABgAAAAAAAAAAAABITFEbAAAAAKgZ+fzWyOe3Zh0DAAAAAADghLVkHQAAAAAAYMLmzZsiIqKra2nG%0ASQAAAAAAAE6MFbUBAAAAgJqQz2+NwcF8DA7mraoNAAAAAADUPStqAwAAAAA1YWI17Yltq2pTDzZu%0A3BADA08mmVUsFiMior29Pcm8iIhlyy6M7u6eZPMAAAAAADh2VtQGAAAAAIAaMD6+L8bH92UdAwAA%0AAACARKyoDQAAAADUhFWrrow1a34wuQ31oLu7J9mK1b29R+b0929IMg8AAAAAgGwpagMAAAAANaGr%0Aa2l0dnZNbgMAAAAAANQzRW0AAAAAoGZYSRsAAAAAAGgUitoAAAAAQM2wkjYAAAAAANAomrMOAAAA%0AAAAAAAAAAADQaBS1AQAAAAAAAAAAAAASU9QGAAAAAAAAAAAAAEhMURsAAAAAAAAAAAAAIDFFbQAA%0AAAAAAAAAAACAxBS1AQAAAAAAAAAAAAASU9QGAAAAAAAAAAAAAEhMURsAAAAAAAAAAAAAIDFFbQAA%0AAAAAAAAAAACAxBS1AQAAAAAAAAAAAAASU9QGAAAAAAAAAAAAAEhMURsAAAAAAAAAAAAAIDFFbQAA%0AAAAAAAAAAACAxFqyDgAAAAAAAAAAwPHZuHFDDAw8mWRWsViMiIj29vYk8yIili27MLq7e5LNAwCA%0AemRFbQAAAAAAAACAWWx8fF+Mj+/LOgYAADQcK2oDAAAAAAAAANSZ7u6eZCtW9/YemdPfvyHJPAAA%0A4AgragMAAAAAAAAAAAAAJKaoDQAAAAAAAAAAAACQmKI2AAAAAAAAAAAAAEBiitoAAAAAAAAAAAAA%0AAIkpagMAAAAAAAAAAAAAJKaoDQAAAAAAAAAAAACQWEvWAQCy1Nd3SxQKw1nHmNZErt7enoyTTNXR%0AcVqsXXtn1jEAAAAAAAAAAACgZilqA7NaoTAcQ8O7Izc3l3WUKUq5UkRE7BkrZJyk3KG9h7KOAAAA%0AAAAAAAAAADVPURuY9XJzc3H6VxdlHaNu7PzV7qwjAAAAAAAAAAAAQM1rzjoAAAAAAAAAAAAAAECj%0AUdQGAAAAAAAAAAAAAEhMURsAAAAAAAAAAAAAIDFFbQAAAAAAAAAAAACAxBS1AWAa+fzWyOe3Zh0D%0AAAAAAAAAABqa9+cBaGQtWQcAgFq0efOmiIjo6lqacRIAAAAAAAAAaFzenwegkVlRGwCOks9vjcHB%0AfAwO5n1qFwAAAAAAAACqxPvzADQ6K2oDwFEmPq07se1TuwAAvJ+NGzfEwMCTSWYVi8WIiGhvb08y%0Ab9myC6O7uyfJLACoRa7DwPHq67slCoXhrGNMMZGpt7c2Hzc6Ok6LtWvvzDoG1D2PQZXxGASNy/vz%0AADQ6RW0AAACAGjI+vi8i0hXEAIBj5zoMs0OhMByF3btiXqmUdZQyJzU1RUTEwV07M04y1dvvZgNO%0AXKEwHMNDQ9Gaa8s6SpnmUi4iIvbu2ZtxkqnGDo1mHQEAACqmqA0AR1m16spYs+YHk9sAAPB+urt7%0Akq2WObFyVX//hiTzAKDRuQ4DlZhXKkXf2HjWMerG2tY5WUeAhtKaa4vLTl+ZdYy6sWXn77KOAFSR%0A9+cBaHSK2gBwlK6updHZ2TW5DQAAAAAAAACk5/15ABqdojYATMMndQEAAAAAAACg+rw/D0AjU9QG%0AgGn4pC4AAAAAAAAAVJ/35wFoZM1ZBwAAAAAAAAAAAAAAaDSK2gAAAAAAAAAAAAAAiSlqAwAAAAAA%0AAAAAAAAkpqgNAAAAAAAAAAAAAJCYojYAAAAAAAAAAAAAQGKK2gAAAAAAAAAAAAAAiSlqAwAAAAAA%0AAAAAAAAkpqgNAAAAAAAAAAAAAJCYojYAAAAAAAAAAAAAQGKK2gAAAAAAAAAAAAAAiSlqAwAAAAAA%0AAAAAAAAkpqgNAAAAAAAAAAAAAJBYS9YBAAAgK319t0ShMJx1jCkmMvX29mScZHodHafF2rV3Zh0D%0A4ITU6jUgoravA64BAAAAAAAAcOwUtQEAmLUKheEYHtoVrbmsk5RrLh357949u7INMo2xQ1knAEij%0AUBiOoaGhaJrTnnWUKUpNRy5MwyNjGScpVxovZh0BAAAAAAAA6oqi9gy655574sUXXzzhOXfccUe0%0At9feG8kAAPWoNRfxxQ8fyDpG3Xj0v0/KOgJAMk1z2uOU//WNrGPUjX3/75dZRwAAAAAAAIC6oqg9%0Ag371q19FoVA44Tlr1qw58TAAAAAAAAAAAAAAQNU0Zx1gtti1a1eSkjYAAAAAAAAAAAAAUPsUtWfI%0A9u3bs44AAAAAAAAAAAAAAMyQlqwDzBbbtm0r27/gggviwQcfzCgNAAAAAAAAAAAAAFBNVtSeIYOD%0Ag2X7S5YsySgJAAAAAAAAAAAAAFBtitozZPv27WX7nZ2dGSUBAAAAAAAAAAAAAKpNUXsGFIvFePXV%0AV8uOWVEbAAAAAAAAAAAAABpXS9YBZoPt27dHqVSa3G9ra4uzzz47w0QAAAAAAMBs1dd3SxQKw1nH%0AmGIiU29vT8ZJptfRcVqsXXtn1jEAAAAAqCOK2jNg27ZtZfsf+9jHornZYuYAAAAAAMDMKxSGozA8%0AFB2tp2Ydpcyc5nfftto7nm2QaRTGRrKOAAAAAEAdUtSeAUcXtZcsWZJREgAAAAAAgIiO1lPj55fd%0AlHWMunHDlruyjgAAAABAHbKs8ww4uqjd2dmZURIAAAAAAAAAAAAAYCZYUbvKDhw4EC+++GLZsYkV%0AtQcHB+Oxxx6Lp59+Ol599dUYGRmJ9vb2WLhwYSxdujSWL18eF110UZx00klZRAcAAAAAAAAAAAAA%0AKqSoXWU7duyI/fv3T+63tLREsViMr371q/Hss89O+f4333wz3nzzzXjhhRfiN7/5TZx11llx8803%0Ax+c///mZjA0AAAAAAAAAAAAAnIDmrAM0um3btpXtHz58OK666qppS9rTefXVV+N73/te3H777XHw%0A4MFqRAQAAACAmnH//ffG/fffm3UMAAAAAACAE2ZF7Sqbrqj9z+bNmxeLFy+OhQsXxsjISLz88sux%0AZ8+eKXMefvjh2L17d9x7773R3KxfDwAAAEBj+uMft0RExLe+dX3GSQAAANIrFoux79BYbNn5u6yj%0A1I2xQ6NRKpayjgEAABVR1K6yo4vaE84///z45je/GcuXL49cLjd5vFQqxbPPPhs///nP48knnyw7%0A5y9/+UvcfffdcdNNN1U1MwAAAABk4f77751c6OD+++9V1gYAAAAAAOqaonaVbd++fcqxG264IVav%0AXj3tythNTU3xyU9+Mh544IF44IEH4sc//nGUSv/zydD77rsvLrvssliyZEmSfMViMcabmmJt65wk%0A82aDt5uaYk6xmHWMaW3cuCEGBp58/288BsV3/4zt7e1J5kVELFt2YXR39ySbB9QWj0HZq+X7YDbc%0A/hy/vr5bolAYzjrGtCZy9fbW3v+3HR2nxdq1d2YdA6Cm1PLzoAjPhY7HxGraE9uK2gA0Ir8PV8bv%0Aw0CjaG9vj6b9TXHZ6SuzjlI3tuz8Xcxtn5t1DACghqR8XyBCR4LqUtSuopGRkTj33HPj9ddfj127%0AdsWhQ4fi2muvje9+97vHdP61114bIyMjsX79+sljpVIp7rnnnujv7z+mGR/8YFu0tOT+5debmo5p%0ADEdpaopYuPADWceYoq3t5Mjlpn4AoBLj4/siImLevFOTzIs4kq/WbrdUt9dsk8s119x9SfY8BmWv%0Alu+DWr39XQcqk+o68NZbe6IwPBQdren+rqfy/9m7/yC577p+4K+9u2Rzt5vSZi+lBUmVH7HTdHDo%0AUJxiEUVhUAtktJRabYQwwNy3kZm2WvkR+XkUjAMdbetJKRGTSgPD1BiFaUFEmDJpRRQh/YEFgamQ%0AkNxe82Pvd/b2+0ea2O0lbe7us/f+7O3jMZPJ7uf2877nfe4++9nP7nPfW+x6/FRpdDJtkCepjh/u%0AiOPw8X2zE37Oo6lDtKGs9gHHgPnJ631Qnh8HReT3sVA7sN0WX6cch/PK9k+vU34H3d1dUU8dog1l%0AeT48PHwg+vr6MkiVreOfAjs2Npo4SbOxsbFMH4s6H5ufvJ4PQLvxnMT8ZPmckGPA3DkGQDaci81P%0A1ucCzF0ejwNZvi4Q0TkdCdJQ1G6hM844I7Zv3x4REdPT0/GTn/wknvOc58xpjLe//e3x+c9/Ph59%0A9NETy77yla/EyMhIrFq16mnXf+yxsaf8eqlUjmKtFpvH81VAybPB3mL0lMpx4MCR1FFmufzy34/L%0AL//9TMY6PlvGLbfcnsl4x+Vtu9XrM6kjtKV6fSZ3v0vScx+UXt5/B3nc/o4D85PVcaBen4lK7xlx%0A66uvzSBVZ7jm7ps64jh8fN/slJ+TucnyPoi5y+t9UN4fB0Us/fu0rLzyla+Oe+75wonLttvi65Tj%0AcF7Z/ul1yu/AY6H5yfKxaF9fX6xfvz6DVJ1h586dmT4WtQ/MT17PB6DduA+aH88JpeUYANlwHzQ/%0AzgXSy+NxIMvXBSI6pyNB6zxVMd9bRBbJsmXL4rzzzouurrlt8u7u7rj66qubljUajfj617+eZTwA%0AAAAASO4tb/l/J70MAAAAAADQjsyo3QYuvfTSWcu+/e1vx2te85oEaQAAAACgNfbs+XbT5QsvfGHC%0ANAAAAAAAZGXz5huiWh1OHeOkjuc6PrN2nlQq/TE4uCV1DBZAUbsNPO95z4tly5bF9PT0iWXVajVh%0AIgAAAADI3mc/++mmy4ratEpeXxTK8wtCEV4UAgAAAGD+qtXhqO7/aTyj0UgdZZZlhUJERBz96b7E%0ASZodejwX7U1Ru0084xnPiOHh/3vh4ODBgwnTAAAAS4GC0vwoKAFA+6tWh6Na3R+rVuXrhY5i8diL%0AVI3GgcRJZhsZyd8LaAAAAAC0l2c0GrF5fDJ1jLYx2FtMHYEMKGq3iXq93nS9t7c3URIAAGCpqFaH%0AY3j4QPT19aWO0qS7uzsiIsbGRhMnmW1sbCx1BIAl7Yorror3ve9dJy5DK61aVYhbblmZOkbb2LTp%0ASOoIAAAAAABtR1F7EU1PT8eyZcvmvF6j0YjDhw83LTvrrLOyigUAAHSwvr6+WL9+feoYbWPnzp2p%0AIwAsaRde+MK44IILT1wGAAAAAGBpqNVqMVkomCV6Dg4VClGs1VLHYIEUtVvoHe94RzzyyCPx2GOP%0ARbVajRe84AXxuc99bs7jPPLII7Nm1P65n/u5rGICAAAAQG50ykzamzffENXqcOoYsxzPNDCwMXGS%0Ak6tU+mNwcEvqGAAAAAAAcFoUtVto3759sWfPnhPXH3744RgbG5vzx4rfd999s5a9+MUvXnA+AAAA%0AAMibTplJu1odjurwT2NVsf70N15ExUJXREQ0jvwkcZLZRia7U0cAAAAAAOapXC7HitFabB6fTB2l%0AbQz2FqOnXE4dgwVS1G6hdevWxe7du09cn56eji996Uvxute97rTHmJmZib/7u79rWrZ69epYt25d%0AZjkBAAAAgMW3qliPj16Sv0J0Xl2/+1mpIwAAAAAAC3CoUIjB3mLqGLOMFQoREdHXaCRO0uxQoRCV%0A1CFYMEXtFvrN3/zNuP3225uWfeITn4jLLrssurtPb/aXO+64I374wx82Lbvqqquip8evDgAAAAAA%0AAAAAAMi/SqU/dYRTmq4OR0RET84yViLf243To+3bQuvWrYt169bFAw88cGLZI488EjfddFP80R/9%0A0dOuf99998Wf//mfNy1btWpVXHXVVZlnBQAAAAAAAAAAAGiFwcEtqSOc0sDAxoiIGBramjgJS5Gi%0Adott3rw5rrrqqmg8YUr8T3ziEzE9PR3XX399LF++fNY6jUYjPve5z8UHPvCBmJqaavrae97znjjz%0AzDNbnhsAaL3Nm2+I6uPvysyb47mOn4zkSaXSn+sTOAAAAAAAAAAAiFDUbrmLLroo3vrWt8bHP/7x%0ApuWf+tSn4p577onLL788LrroojjzzDPj0KFD8cADD8Q//uM/xsMPPzxrrCuvvDJ+4zd+Y7GiAwAt%0AVq0OR7W6P1atKqSOMkuxeOxNZo3GgcRJmo2MNJ7+RgAAAAAAAADAkrVt29bYvfvezMbLejK7Sy65%0ANDZsyN/EeKShqL0Irrvuujh48GB85jOfaVq+d+/euPnmm09rjN/+7d+O97znPa2IBwAktGpVIW65%0AZWXqGG1j06YjqSMAANBie/Z8OyIiLrzwhYmTAAAAAADQCYrFFakjsIQpai+SD3zgA7Fu3bq48cYb%0AY2Ji4rTX6+3tjeuuuy42bNjQwnQAAAAAkA+f/eynI0JRGwAAAACAk9uwYaMZq2kbXakDdJI3vOEN%0A8eUvfzne9ra3xdlnn/2Ut61UKrFx48b44he/qKQNAAAAQEfYs+fb8eCDe+LBB/ecmFkbAAAAAACg%0AXZlRe5H19/fHddddF9ddd138z//8Tzz00EPx2GOPxeHDh6NYLMbq1atj7dq18fM///NRKBRSxwVo%0Auc2bb4hqdTiTsWq1WkxOnv6nFiymYnFFlMvlzMarVPpjcHDLgsfJcvtn6XimgYF8vvsxq+0PAAA0%0AOz6b9vHLZtUGAAAAYKmo1WoxOTEe19x9U+oobaM6fjiKjd7UMQAWRFE7oec+97nx3Oc+N3UMgKSq%0A1eEYPnAgerv7FjzW9Mx0NBqNDFJlb3piOkanRjMZa7w+lsk4Ece2f3X4p7GqWM9szCwUC8c+9KNx%0A5CeJk8w2MtmdOgIAAAAAAAAAANAGFLUBSK63uy9efc7rUsdoG3fv+4dMx1tVrMdHL8lfITqvrt/9%0ArNQRAABgybriiqvife9714nLAAAAALBUlMvlKBeWxa2vvjZ1lLZxzd03RZSKqWMALIiiNgAAAACQ%0ACxde+MK44IILT1wGAAAAAABoZ4raAAAAAEBumEkbAAAAAABYKhS1AQAAAIDcMJM2AAAAAACwVHSl%0ADgAAAAAAAAAAAAAAsNQoagMAAAAAAAAAAAAAZExRGwAAAAAAAAAAAAAgYz2pAwAAdKparRaTk43Y%0AtOlI6ihtY2SkEcViLXUMAAAAAAAAAAB4WmbUBgAAAAAAAAAAAADImBm1AQASKZfLUSqNxy23rEwd%0ApW1s2nQkCoVy6hgAAAAAAAAAAPC0zKgNAAAAAAAAAAAAAJAxRW0AAAAAAAAAAAAAgIwpagMAAAAA%0AAAAAAAAAZExRGwAAAAAAAAAAAAAgY4raAAAAAEBu7Nnz7diz59upYwAAAAAAACxYT+oAAAAAAADH%0Affazn46IiAsvfGHiJAAAAAAAAAtjRm0AAAAAIBf27Pl2PPjgnnjwwT1m1QYAAAAAANqeGbWBjlar%0A1aI+UY99O/anjtI26qP1qNVrmY1Xq9VivD4Wf//jOxc8ViMaGSRqnUIUMhmnEY1o1LL5WWu1WkxO%0AdMf1u5+VyXidYGSiO4qF7PYBADpXrVaLyUIhBnuLqaO0jUOFQhRrjsNLxebNN0S1Opw6xizHMw0M%0AbEyc5OQqlf4YHNySOkbLHJ9N+/hls2rD0pTXY0BEvo8DS/0YAAAAAABLkaI2AEn19vbG5ORENoM1%0AIhqNfJa1C4VCFArZFLULUYje3t5MxgIAgFSq1eE4MLw/ukvdqaM0aXQfO6cYGa8mTjJbfbSeOgJA%0AJqrV4Rg+8NPozdchICIiuh5/aml05KdpgzzJuEMAAAAAALQlRW2go5XL5Zjqnoxzrjw7dZS2sW/H%0A/ij3ljMb77bb/jazsZi7crkcpcbh+OglP0kdpW1cv/tZUShntw8A0LnK5XKsGK3F5vHJ1FHaxmBv%0AMXoch5eU7lK387E56IRPg7riiqvife9714nLwNLV2x3x2nOnU8doG7v2LksdAQAAAACYB0VtAAAA%0AACAXLrzwhXHBBReeuAwAAAAAANDOFLUBABIaGWnEpk1HUseYZXT02Gc9l0qFxEmajYw0olJJnQIA%0AgFYykzYAAAAAALBUKGoDACRSqfSnjnBKk5PDERFRLucrY6WS7+0GAMDCmUkbAAAAAABYKhS1AQAS%0AGRzckjrCKQ0MbIyIiKGhrYmTAAAAAAAAAABAe+pKHQAAAAAAAAAAAAAAYKlR1AYAAAAAAAAAAAAA%0AyJiiNgAAAAAAAAAAAABAxhS1AQAAAAAAAAAAAAAypqgNAAAAAAAAAAAAAJAxRW0AAAAAAAAAAAAA%0AgIwpagMAAAAAAAAAAAAAZExRGwAAAAAAAAAAAAAgY4raAAAAAAAAAAAAAAAZU9QGAAAAAAAAAAAA%0AAMiYojYAAAAAAAAAAAAAQMZ6UgcgvUOFQgz2FlPHmGWsUIiIiL5GI3GSZocKhahkON7mzTdEtTqc%0A4YjZOJ5pYGBj4iQnV6n0x+DgltQxYEkYmeyO63c/K3WMJqPTx95LVlo2kzjJbCOT3VFZmTrFyW3b%0AtjV27743k7GyPg5ccsmlsWFD/o4ptVotJuoRu/YuSx2lbYzXIxq1WuoYAAtWq9WiMTkeE/dvTx2l%0AbTQma1Gr1VPHAMhErVaLyclGbNp0JHWUtjEy0ohi0bnAUlGr1WJyYjyuufum1FHaRnX8cBQbvalj%0AAAAAANBmFLU7XKXSnzrCKU0/XhDryVnGSmS73arV4Thw4EAUiuXMxsxCo9AdERHDh8cTJ5mtMekF%0AIchKXo8Dk48fA8or85evsjK/2y1LxeKK1BEAAAAAAAAAAKCtKWp3uDzPSHx8Bs+hoa2Jk7ReoViO%0AFb94deoYbcOMd5CdvB4HOukYkKUNGzbmctbqPCuXy1GYGo3XnjudOkrb2LV3WZTK+XqDGcB8lMvl%0AmJjpdi42BxP3b49y2SySwNJQLpejVBqPW27J6Ucm5dCmTUeiUHAusFSUy+UoF5bFra++NnWUtnHN%0A3TdFlPL36aQAAAAA5FtX6gAAAAAAAAAAAAAAAEuNojYAAAAAAAAAAAAAQMYUtQEAAAAAAAAAAAAA%0AMqaoDQAAAAAAAAAAAACQMUVtAAAAAAAAAAAAAICMKWoDAAAAAAAAAAAAAGRMURsAAAAAAAAAAAAA%0AIGM9qQMApFYfrce+HftTx5hlZnImIiK6ivl6T019tB7RmzoFAAAAAAAAAEB7qY4fjmvuvil1jFlq%0AU+MREVFenq9CSHX8cFRKq1PHAFgQRW2go1Uq/akjnFJ1bDgiIlb1VhIneZLefG83AAAAAAAAAIC8%0AyXPXYnLiSERElEvFxEmaVUqrc73dAE6HojbQ0QYHt6SOcEoDAxsjImJoaGviJAAAAAAAAAAALISO%0ACkBn6kodAAAAAAAAAAAAAABgqVHUBgAAAAAAAAAAAADImKI2AAAAAAAAAAAAALOXatQAACAASURB%0AVEDGFLUBAAAAAAAAAAAAADKmqA0AAAAAAAAAAAAAkLGe1AEAAAAAAACgU9RqtZiYGI+dO3emjtI2%0AxsbGYmamkToGAAAAwJwpagMAmdi2bWvs3n1vJmNVq8MRETEwsDGT8SIiLrnk0tiwIbvxAJYC5YC5%0Ay7occKhQiMHeYmbjZWGsUIiIiL5G/koQhwqFqKQOQWZqtVrUJ+qxb8f+1FHaRn20HrV6LXWMWbI8%0AF4g49rcREVEulzMZL6/nArVaLSYnuuP63c9KHaVtjEx0R7GQ3T4wMtKITZuOZDZeFkZHjx1/S6VC%0A4iSzjYw0ouJADEDOZPlYNOvHoRH5fSyapTz/Djph+wPM1ebNN5x4LXaharVaTE5OZDJWKxSLKzI7%0AplQq/TE4uCWTsUjLa2Nz542zsHCK2gBA7hSLK1JHAICWq1T6U0c4qenHn6TvyWG+SuR3uwHZOf4C%0AX5YFGXiyvB5PJiePHYfL5fzlq1Tyu92g3ZTL5ejqKsT69etTR2kbO3fujL6+UuoYLHEeh6bndwDQ%0AetXqcAwf+Gn0di98rOmZiBzO93HC9MRojE6NLnic8XoGYQDoaIraAEAmNmzYaGYKgDajHDB3WZYD%0A8jr7xvFPtBga2po4CUtduVyOqe7JOOfKs1NHaRv7duyPcm/+CgtZnwt0yv1QuVyOUuNwfPSSn6SO%0A0jau3/2sKGRU2nEcBoClIcvHoo7D8+N3ANB+ersjXnvudOoYbWPX3mWpI5Ahr43NnTfOwsJ1pQ4A%0AAAAAAAAAAAAAALDUKGoDAAAAAAAAAAAAAGSsJ3UAAAAAAAAAAKD1Nm++IarV4dQxTup4roGBjYmT%0AzFap9Mfg4JbUMQAAgDakqA0AAAAAAAAAHaBaHY4Dw/uju9SdOsosje5GRESMjFcTJ2lWH62njgAA%0AALQxRW0AAAAAAAAA6BDdpe4458qzU8doG/t27E8dAQAAaGOK2gAAAAAAwKKp1WoxUY/YtXdZ6iht%0AY7we0ajVUscAAAAAAOaoK3UAAAAAAAAAAAAAAIClxozaAABAErVaLSYnxuOau29KHaVtVMcPR7HR%0AmzoGAAAsSLlcjsLUaLz23OnUUdrGrr3LolQup44BwBJQq9WiPlGPfTv2p47SNuqj9ajVs/1ki/H6%0AWNy97x8yHXOhpmamIiJiedfyxElmG6+PRSlKqWMAAMC8KGoDAAAAAAAAACyCSqU/dYSTmqiOR0RE%0AaVX+CtGlKOV2uwEAwNNR1AYAAJIol8tRLiyLW199beoobeOau2+KKBVTxwAAAACgTZXL5Zjqnoxz%0Arjw7dZS2sW/H/ij3ZvfJFoODWzIbK0sDAxsjImJoaGviJAAAsLR0pQ4AAAAAAAAAAAAAALDUmFEb%0AAAAAAAAAADpEfbQe+3bsTx1jlpnJmYiI6Crma765+mg9ojd1CgAAoF0pagMAAAAAAABAB6hU+lNH%0AOKXq2HBERKzqrSRO8iS9+d5uAABAvilqAwAAAAAAAEAHGBzckjrCKQ0MbIyIiKGhrYmTAAAAZCdf%0AnxkEAAAAAAAAAAAAALAEKGoDAAAAAAAAAAAAAGSsJ3UA6HS1Wi0ak+Mxcf/21FHaRmOyFrVaPXUM%0AAJaI8XrErr3LUsdoMjVz7P/lOXxb5Xg9opQ6BEBGGpO1XJ6LNY5OREREoWdF4iTNGpO1iOhNHQMA%0AAGhzmzffENXqcOoYsxzPNDCwMXGSk6tU+mNwcEvqGLNs27Y1du++N5Oxsv4dXHLJpbFhQz5/nwAA%0AQOdQ1AYAoGNVKv2pI5zUxOMvSJRW5S9fKfK73QDmIs/3ZdXqaEREVM7IWym6N9fbDQAAaA/V6nAc%0AOHAgCsVy6ihNGoXuiIgYPjyeOMlsx944u/QVi/l6wzIAAEAWFLUhsXK5HBMz3bHiF69OHaVtTNy/%0APcrlvBUWAGhHeZyBJuL/ZowZGtqaOAnA0pXXY0CE4wAAALD0FYplr43NQR4/Deq4DRs2mrUaAADg%0AKeTww9QBAAAAAAAAAAAAANqbojYAAAAAAAAAAAAAQMZ6UgcAAAAAAABgcVXHD8c1d9+UOkaT2tR4%0ARESUl/cmTjJbdfxwVEqrMxtvbGwsdu7cmdl4WZmamoqIiOXLlydO0mxsbCz6+kqpYwAAAADMmaI2%0AAAAAAABAB6lU+lNHOKnJiSMREVEuFRMnma1SWp3Zdsvr9o+IGB8/VpbPWym6r6+U6+0GAAAAcCqK%0A2gAAAAAAAB1kcHBL6ggnNTCwMSIihoa2Jk7SWnnd/hGd8zsAAAAAWCxdqQMAAAAAAAAAAAAAACw1%0AitoAAAAAAAAAAAAAABlT1AYAAAAAAAAAAAAAyJiiNgAAAAAAAAAAAABAxhS1AQAAAAAAAAAAAAAy%0ApqgNAAAAAAAAAAAAAJAxRW0AAAAAAAAAAAAAgIwpagMAAAAAAAAAAAAAZExRGwAAAAAAAAAAAAAg%0AY4raAAAAAAAAAAAAAAAZU9QGAAAAAAAAAAAAAMhYT+oAAAAApDM2NhY7d+5MHaPJ1NRUREQsX748%0AcZLZxsbGoq+vlDoGLBn10Xrs27E/dYwmM5MzERHRVczf/Ab10XpEbzZjbd58Q1Srw9kMlrHjuQYG%0ANiZOMlul0h+Dg1tSxyBntm3bGrt335vJWK34+7/kkktjw4b87U8AKdVqtZgsFGKwt5g6Sts4VChE%0AsVbLZKxarRaNyfGYuH97JuN1gsZkLWq1euoYAJnYtm1r/NM/ZfOc9MzMTCbjtEpXV3bPL1122Xrn%0AdsyS5+ckPB8B8H8UtQEAADpUpdKfOsJJjY+PR0TkshDd11fK7XaDdpPXfak6duwFiVW9lcRJTqI3%0Au+1WrQ7H8IED0dvdl8l4WepqdEdExOjIaOIkzcbrY6kj0AGKxRWpIwAAAAAdyHMSAK2jqA0AANCh%0A8joj6PHZGoaGtiZOArSS+6D0erv74tXnvC51jLZx975/SB2BnNqwYaMZogDaTLlcjhWjtdg8Ppk6%0AStsY7C1GT7mcyVjlcjkmZrpjxS9encl4nWDi/u1RLmf08ToAiTmHguzYnwDaQ/4+wxUAAAAAAAAA%0AAAAAoM0pagMAAAAAAAAAAAAAZExRGwAAAAAAAAAAAAAgY4raAAAAAAAAAAAAAAAZU9QGAAAAAAAA%0AAAAAAMiYojYAAAAAAAAAAAAAQMZ6UgcAAAAAAOhEI5Pdcf3uZ6WO0WR0+tjcHqVlM4mTzDYy2R2V%0AlalTALBUHCoUYrC3mDpGk7FCISIi+hqNxElmO1QoRCV1CABgwWq1WkzUI3btXZY6StsYr0c0arXU%0AMQBoY4raAAAAAACLrFLpTx3hpCarwxERUV6Zv3yVlfndbgC0l7weT6YfPw735DBfJfK73QAAACDP%0AFLUBAAAAABbZ4OCW1BFOamBgY0REDA1tTZwEAFrHcRgA6FTlcjkKU6Px2nOnU0dpG7v2LotSuZw6%0ABgBtrCt1AAAAAAAAAAAAAACApUZRGwAAAAAAAAAAAAAgY4raAAAAAAAAAAAAAAAZU9QGAAAAAAAA%0AAAAAAMiYojYAAAAAAAAAAAAAQMYUtQEAAAAAAAAAAAAAMtaTOgDAUrFt29bYvfvezMarVocjImJg%0AYGMm411yyaWxYUM2YwEAAM2yPB9wLsBiqNVqMVEfj7v3/UPqKG1jvD4WjVojdQxYMsbrEbv2Lksd%0AY5apmWP/L8/ZNDfj9YhS6hCnkOfHQREeC9F6ed4H8vz335isxcT921PHaNI4OhEREYWeFYmTzNaY%0ArEVEb+oYAAAAzIOiNkBOFYv5eyIQAABoPecCACx1lUp/6ginNPF4SbK0Kl8ZS5Hv7ZYVj4PodJ2y%0AD+T1/qxaHY2IiMoZeSxE9+Z2uwEAAPDUFLUBMrJhw8bczkwBAAC0lvMB2k25XI7CVCFefc7rUkdp%0AG3fv+4colfM6ny20l8HBLakjnNLxWWyHhrYmTtI+PA6i09kH5i6vxwHHAAAAAFohZx/eBwAAAAAA%0AAAAAAADQ/hS1AQAAAAAAAAAAAAAy1pM6AAAAAAAAAAAAAK03Xo/YtXdZ6hhNpmaO/b88h1OOjtcj%0ASqlDANDWFLUBAAAAAAAAAACWuEqlP3WEk5qoDkdERGlV/vKVIr/bDYD2oKgNAAAAAAAAAACwxA0O%0Abkkd4aQGBjZGRMTQ0NbESQAgezn8wAgAAAAAAAAAAAAAgPamqA0AAAAAAAAAAAAAkLGe1AGAiMZk%0ALSbu3546RpPG0YmIiCj0rEicZLbGZC0ielPHAAAAAAAAAAAAADglRW1IrFLpTx3hpKrV0YiIqJyR%0Ax0J0b263GwAAAAAAAAAAAECEojYkNzi4JXWEkxoY2BgREUNDWxMnAQAAAAAAAAAAAGg/XakDAAAA%0AAAAAAAAAAAAsNYraAAAAAAAAAAAAAAAZU9QGAAAAAAAAAAAAAMiYojYAAAAAAAAAAAAAQMYUtQEA%0AAAAAAAAAAAAAMqaoDQAAAAAAAAAAAACQsUKj0WikDkHrHDhwZFG/37ZtW2P37nszGataHY6IiEql%0AP5PxLrnk0tiwYWMmY+VVnrd/RGf8DgDoXI7DczcwsDGqwwei0nvGgseqTY3HZH06g1StUexeFuXl%0AvQsepzp+OCr9q2NoaGsGqbKV530gj3//Wcvz9o/ojN8BadkH5m5gYGMMHzgQvd19Cx5ramYq6o2j%0AGaRqje5CTyzvWr7gccbrY9G/2nF4rvL498/SYx+gk2X59x9hH6D95PkYEGEfoPXsA3N39dVXxPj4%0AaCazGjYe/5dXhcf/LdRMRPT2lmL79s9mMBpLifsg2tHAwMYYHj4QfX0ZPC86NRVHj+b3edGenp5Y%0Avnzhz4uOjY1Ff05fn2Rutm3bGv/0TzszG29mZiazsVqhqyu7eawvu2z90x5TVq9eecqv9WSWBDJW%0ALK5IHaGj2f4AkE6nHIezfLItGtMRM/l9IiSW9USUigseplJane12y6lO2Qfyyvan03XKPpDl8aRR%0Aa8TMZD2z8bK2rLgsSuXSgscpRclxGDqAfYBOZx+gk/n7p9N1yj7Q29sbk5MT2QzWaBz7l1eFwrF/%0AC9QVx7YbtFKn3AeRXpbP783MNKJez+/zoj09y6Kvb+HPi/b1dcbzotBKZtRe4hZ7Rm0AAAAAAAAA%0AAAAA6BRPNaN2dnN7AwAAAAAAAAAAAAAQEYraAAAAAAAAAAAAAACZU9QGAAAAAAAAAAAAAMiYojYA%0AAAAAAAAAAAAAQMYUtQEAAAAAAAAAAAAAMqaoDQAAAAAAAAAAAACQMUVtAAAAAAAAAAAAAICMKWoD%0AAAAAAAAAAAAAAGRMURsAAAAAAAAAAAAAIGOK2gAAAAAAAAAAAAAAGVPUBgAAAAAAAAAAAADImKI2%0AAAAAAAAAAAAAAEDGFLUBAAAAAAAAAAAAADKmqA0AAAAAAAAAAAAAkDFFbQAAAAAAAAAAAACAjClq%0AAwAAAAAAAAAAAABkTFEbAAAAAAAAAAAAACBjitoAAAAAAAAAAAAAABnrSR2gU33/+9+PnTt3xje/%0A+c340Y9+FIcOHYru7u6oVCqxdu3a+OVf/uV4zWteEytXrkwdFQAAAAAAAAAAAACYo0Kj0WikDtFJ%0AhoeH4wMf+EDcc889T3vbUqkU11xzTbzpTW+Krq75TX5+4MCRea0HAAAAAAAAAAAAADy11atPPSmz%0AovYievjhh+PNb35zDA8Pz2m9l7/85fGXf/mXsWLFijl/T0VtAAAAAAAAAAAAAGgNRe0cePTRR+Py%0Ayy+PgwcPzvra2rVr49xzz40jR47E9773vTh8+PCs2/zqr/5qDA0NRaFQmNP3VdQGAAAAAAAAAAAA%0AgNZQ1E7s6NGj8frXvz4efPDBpuW//uu/HjfccEOcd955J5ZNTk7Grl274s/+7M/iyJHmkvU73/nO%0AeOMb3zin762oDQAAAAAAAAAAAACt8VRF7a5FzNGx7rzzzlkl7Te+8Y1x6623NpW0IyKKxWK8/vWv%0Aj7vuuitWr17d9LWhoaFZ5W0AAAAAAAAAAAAAIH8UtVtsamoq/uqv/qpp2cUXXxzveMc7nnK9NWvW%0AxMc//vFYtmzZiWUHDx6MrVu3tiQnAAAAAAAAAAAAAJAdRe0Wu+eee2JkZKRp2fXXXx+FQuFp1123%0Abl1ceeWVTcs+85nPxMzMTKYZAQAAAAAAAAAAAIBsKWq32Oc///mm62vXro0XvehFp73+7/7u7zZd%0Ar1ar8Y1vfCOTbAAAAAAAAAAAAABAayhqt9D09HTcf//9Tcte8YpXzGmM5z3vebFmzZqmZV/84hcX%0AnA0AAAAAAAAAAAAAaB1F7RZ66KGHYmxsrGnZRRddNOdxnrzOv/3bvy0oFwAAAAAAAAAAAADQWora%0ALfS9731v1rLzzz9/zuOsXbt21rgTExPzzgUAAAAAAAAAAAAAtJaidgt9//vfb7re19cXz3zmM+c8%0Azpo1a5quz8zMxP/+7/8uKBsAAAAAAAAAAAAA0DqK2i20f//+putnn332vMZZvXr1rGU//vGP5zUW%0AAAAAAAAAAAAAANB6itotNDw83HS9UqnMa5yTrffYY4/NaywAAAAAAAAAAAAAoPUUtVvo0KFDTdfL%0A5fK8ximVSrOWHT58eF5jAQAAAAAAAAAAAACtp6jdQlNTU03XV6xYMa9xTrbe5OTkvMYCAAAAAAAA%0AAAAAAFqvJ3WApezJRe2envlt7u7u7lnLjh49elrrnnVWX/T0zF4fAAAAAAAAAAAAAGgdRe0Wqtfr%0ATde7uuY3gfnJ1puZmTmtdR97bGxe3xMAAAAAAAAAAAAAeGqrV6885dfm1xzmtDx5Bu0nF7dP18lm%0Az16+fPm8xgIAAAAAAAAAAAAAWk9Ru4WeXKaenp6e1ziK2gAAAAAAAAAAAADQXhS1W2jlyuapzMfG%0AxuY1zujo6KxlfX198xoLAAAAAAAAAAAAAGg9Re0WOvPMM5uuHz58eF7jnGy9SqUyr7EAAAAAAAAA%0AAAAAgNZT1G6hs88+u+l6tVqd1zjDw8OzlvX3989rLAAAAAAAAAAAAACg9RS1W2jNmjVN1/fv3x9H%0Ajx6d8zg//vGPZy37mZ/5mXnnAgAAAAAAAAAAAABaS1G7hZ7//Oc3XT969Gg8+uijcx7nhz/8YdP1%0ASqUSq1atWkg0AAAAAAAAAAAAAKCFFLVb6MILL5y1bM+ePXMe5zvf+U7T9QsuuGDemQAAAAAAAAAA%0AAACA1lPUbqFVq1bF2rVrm5bt3r17TmOMj4/Ht771raZlL33pSxecDQAAAAAAAAAAAABoHUXtFnv5%0Ay1/edP3LX/5yTE5Onvb6X/rSl2bd/sljAgAAAAAAAAAAAAD5oqjdYuvXr2+6fvDgwbjzzjtPa92j%0AR4/Gbbfd1rTsoosuiuc973mZ5QMAAAAAAAAAAAAAsqeo3WLPf/7z46UvfWnTso997GPxrW9962nX%0A/eAHPxiPPPJI07I3velNmeYDAAAAAAAAAAAAALKnqL0Irr322ujq+r9NPTk5GW9729via1/72klv%0APzU1FR/84Adjx44dTctf9KIXxate9aqWZgUAAAAAAAAAAAAAFq7QaDQaqUN0go9+9KNx2223NS0r%0AFArxK7/yK3HZZZfFmjVrYmxsLB544IH4zGc+Ez/60Y+ablsul+Ouu+6K8847b07f98CBIwvODgAA%0AAAAAAAAAAADMtnr1ylN+TVF7kczMzMS73/3uuOuuu+a8brFYjFtvvTVe9rKXzXldRW0AAAAAAAAA%0AAAAAaI2nKmp3LWKOjtbV1RUf+tCH4i1veUv09PSc9nrnnHNOfPKTn5xXSRsAAAAAAAAAAAAASMOM%0A2gl897vfjVtvvTW+9rWvxfj4+Elv09/fH1dccUVs3LgxVq48ddP+6ZhRGwAAAAAAAAAAAABa46lm%0A1FbUTmhiYiK++c1vxr59+6JarUZ3d3ecddZZccEFF8TatWujq8uE5wAAAAAAAAAAAADQjhS1AQAA%0AAAAAAAAAAAAyZspmAAAAAAAAAAAAAICMKWoDAAAAAAAAAAAAAGRMURsAAAAAAAAAAAAAIGOK2gAA%0AAAAAAAAAAAAAGVPUBgAAAAAAAAAAAADImKI2AAAAAAAAAAAAAEDGFLUBAAAAAAAAAAAAADKmqA0A%0AAAAAAAAAAAAAkDFFbQAAAAAAaFN79+5NHQEAAAAAgFPoSR0AAAAAAACYm5mZmfjUpz4Vt9xyS/zH%0Af/xH6jgALNB//ud/xte//vV45JFHolarRalUiuc85znxkpe8JF72spdFV5f5twAAAKAdFRqNRiN1%0ACAAAAAAA4PR85zvfife+973x0EMPRUSc+B+AdEZHR+O+++6Lhx56KGZmZuLtb3/7aa33jW98I268%0A8cZ4+OGHT3mbSqUSAwMDceWVV0Z3d3dWkQEAcuPgwYNx//33z3rT2sUXXxzPfvazU8cDgAVR1AYA%0AAABYgH/5l3+JV7ziFaljAB1q+/btcfXVV6eOwePq9Xo8/PDDTS8sn3POOXHRRRdFsVhc8Pijo6Nx%0A0003xZ133hkzMzPRaDSiUCgoamfEbLbt5TWvec2Jy4VCIXbt2pUwDZ1sZGQkbr755ti5c2dMTExE%0ARESpVIp///d/f9p1P/nJT8bHPvaxE/fpT6VQKMQv/MIvxF/8xV/EM5/5zEyyA9Ce3vnOd564XCgU%0A4sYbb0yYZnH93u/9XuoIJxQKhbjjjjtSx8iVRx99NB566KGYmpqKyy677LTW2bt3b3zsYx+Lu+++%0AO44ePXrS21x88cWxadOmeMlLXpJlXABYNIraAEAmBgcHm65v3rw5UZLONTY2Fn19faljxMTERHzw%0Agx+MD33oQ6mjwKL48Ic/3HT9iU+SQ6e45ZZbmq5v2rQpUZI0zj///Pid3/mdeNe73hWlUil1HKDD%0AnH/++fHSl740brzxxjjnnHNSx+lYIyMj8YlPfCJ27twZBw8enPX15cuXx6te9aq45ppr4md/9mfn%0A9T2++MUvxoc+9KHYv3//iYK2onYzs9l2lvPPP99+QHL33XdfXHvttXHw4MGmonWhUIjvfOc70dPT%0Ac8p1t23b1lSsKxQKTV8//rf9xOsREc95znPijjvuUNYG6GCd/Djo+M+eWidu+1OZmZmJHTt2xB13%0A3BE/+MEPIiLijDPOiPvvv/9p1/3KV74Sf/zHfxyjo6On9aa19evXx3vf+95YsWJFJtkBYLEoagMA%0AmejkJ4Xy4uqrr47bb789k1na5uu73/1uXHvttfGDH/zA3wCLZsOGDScuFwqF+Nu//dtF/f5PfmK4%0AU//23/zmN8dHPvKRWL16deooJNDp+8Hxn//Zz352fOQjH4kXv/jFqSOxAAcOHIi77ror7r333vje%0A974XR44ciVKpFGvWrImLL7441q9fH2vXrk0dE044fh+0cuXKePe73x2ve93rUkfqOF/4whfive99%0Ab9Rqtad8YblQKMSyZcviT//0T+P1r3/9aY+/d+/eeP/73x9f/epXT4x//LjrHPwYs9l2Js9F5cOT%0A3+Bw/vnnJ0qy+Hbv3h1ve9vbYmpqKiJm3zd/7WtfO+U58gMPPBBveMMbol6vNy0/fj/U398f5557%0AbuzduzeGh4dPjH/86y984Qvj05/+9FMWwSEPDh48GGeeeeYpv/7E5/Xm4k/+5E9i3bp1841Fhp74%0AZv1CoRA333xzwjSdo5MfBy12Uftk5widuu1P5tFHH41NmzbFf//3fzdtq66urtizZ89TfirRV77y%0AlfjDP/zDE7NoP9Xv9YnnwhdddFHcfvvt0dvbm9FPAUAqExMTJ96sUyqVlvR9u6I2uebF0dPzlre8%0AJXWEEwqFQtx2222pY7StJ89IfLre/OY3x7nnnptxmvZTrVZTR2hSqVRSR1hUnfykUF4cn0nvr//6%0Ar2P58uWL/v0//elPx5YtW2JiYsLfQIbq9Xp89atfPeXHb7/qVa/KxUzqKS3k/uerX/1q/OhHPzpx%0AfT4vDrn/O+b888+PZzzjGfGe97wnfuu3fit1HBZZp+8HT/z5u7q64g/+4A/i2muvTXI85pjdu3fH%0Av/7rv8ZDDz0UPT09sXXr1tNab2hoKG677bYTJb8nz4p43Ctf+cp45zvf6Tzscc7F0nryffArX/nK%0AeP/73x9nnXVW6mgdYfv27XHjjTfOKlCfzBNv8653vSuuvvrqpxy70WjE3/zN38TNN98cExMTs2ZW%0APX6b5z73ufGFL3xhgT9J+zKbbefq9Megx+3cubPp+vr16xf1+z+xLFUoFOLBBx9c1O+fyv79++Oy%0Ayy6Lw4cPn/R+oq+vL3bu3Blr1qw56fpveMMb4r/+67+ayt0REb/0S78U73jHO+IFL3jBidt+4xvf%0AiA9/+MPx4IMPNv3NX3vttfHWt761VT9iR/P65MJUq9XYsWNH7Nq1K1auXBmf+9znTnnb+RQuG41G%0AnHfeefH3f//3Hf+8aETEr/3ar524XCgU4p//+Z8X9fs7HqfRydv9iT/7YjnZ/VQnbvsn+/73vx+/%0A//v/n70zj4tp///4aypUyr5f2Zfo4touchGyb+Had9e1X+IiSqIV2QlfCmVr0S2UJckuS9xrz00o%0AKbmi0r6d3x9+c3RmppqpmTkzzfv5ePR4zDnN53ze55w5n/P5vNep7FpMNGjt1q1bqFGjhsS2CQkJ%0AGDlyJL5+/SpxHQYAurq6rI5O9Njm5uYUGKICUMVZojwQEhJSqnZ9+vThNYGeOvLvv//ixo0bePTo%0AEaKjoxEbG8sG6wjR1tZGw4YN0aJFC/z444/o06cP2rRpw5PE8oUctQmFQ8ZRxUPlfVQbhmEQGhqK%0AwMBA5OTk4ODBg0V+t7T3slOnTjh69GixEamagKo8C4BmGSWEaLJSSFUQ3oNevXrBzc0NFSpUUEq/%0AX79+hbW1NUJDQzmOB/Qb+M7Hjx9x/fp1REZGgmEY2NraStUuNDQULi4uiI+PZ/eJOgro6elh9uzZ%0AmDNnjsaWeivL+LNkyRJcunSJ3S7N75bGv28Is6YJBAIMHjwY69evR9WqMV66HgAAIABJREFUVXmW%0AilAWmv4cFJ6HCq9BixYtsHnz5nKjQFIXwsPD4ezsjFevXgH4dj90dXXxzz//FNsuNzcXS5YswdWr%0AV4vUPwiPJ9xfpUoV7NixAz169JDzWagftBbjF0ljUM2aNeHo6AgzMzN+hSvnPHjwANOmTUNBQUGR%0A44UQUSc+bW1teHl5oXPnzhKP/f79e6xYsQL//POPRCdwhmFQsWJFzJ07F3PnztXY4CDKZqvZaPoc%0AVEhZqttkZ2cjNzeX3TYwMCh1/5p2H/78808EBwdzxh1DQ0NMmzYNw4YNQ/PmzYtse+3aNcybN09s%0AzBo8eDC2bdsmcV6Vk5OD+fPn4/bt2+z1NjQ0xOXLl1GlShXFnKSaQ/ZJ5ZObm4v9+/fj0KFDbJCZ%0AlpYWwsPDi9QRldbhUiAQYNKkSVi3bp08RFdryjIOBwYGcr5fGgc7TX0P8I0mX/eSAl7lzT///MM6%0AkRVem2nitS9MRkYGRo4cibi4OIlBawAQHBxc5Jxo4cKFCAsLEwtaa9y4MZYuXQpTU1NUq1YNX758%0Awblz57B3714kJSVxrr2Li4vSgxRVDao4yz+qpBsWCAS4ffs232KoDElJSQgKCkJqair++OOPIr9X%0AWt32uHHjYG9vXxYRNYKUlBT4+/vj5MmTiIuLY/dLU9VOSL169TBp0iSMHz++2Go9qg5pEAmFUZRx%0AtCRkNY5eunQJd+/eJeMoSh7EFImqGGRVjQsXLmDr1q2Ii4sDwzCoUKECMjMzSyzVIOu9fPjwIdzd%0A3Sl7Bvh9DghCVbhx4wYsLS2xa9cuaGtrK7Svhw8fYsWKFUhISGAVI/QcficuLg5btmxBaGgoa/zX%0A09OTylF7y5Yt8PDwKNLBQ7g/IyMDbm5uuHjxInbv3o0mTZrI9yQ0AGmyHxLSIRwDLly4gIiICDg5%0AOaF37958i0UQCkdLS0vMUBMVFYXx48dj4cKFmDdvnsYHVSqDffv2Yffu3WAYhvP+zM7ORlZWVrE6%0ACRsbG1y5cgVA0fqHwv9jGAYpKSlYsGAB3N3d0aVLF3meilpCc0D+0NfXR2ZmJoDvY9CnT5+wYMEC%0AjB07FtbW1pRpUEFs2rRJzEmbYRg0b94cvXr1Qt26dfHlyxdERkbi5s2b7HcFAgHy8/OxadMm+Pr6%0Aih03KCgI69evZ8t+ShqXevToATs7O42e/3/8+BFLly5FTk6ORMcAPT099tmQhL29PfLy8kqdzfbJ%0Akyc4dOgQ6eMIlUHSeFESK1euZIOXNTHYqbTExMTg/PnzHEehrl27YseOHVJV9vD29hbbV716dTg4%0AOBR5DytWrIitW7diyJAhSElJAQCkpaXh9OnTSndYU3XIPskPiYmJWLBgAV68eMG5fgzDIDw8HIMH%0ADy62fWmyant7e8PCwgLt27cvlcwEEBYWxkliQZlQCXXg6NGjSuknPj4eNjY2yM3N5bzzgW9jUOXK%0AlbF69WqlyKKK7Ny5k+OkLQzOMTc3x9ChQ9GuXTs0bNhQYtvHjx+LOWkLBAJ06NABhw4d4ugwqlev%0AjilTpmDAgAGYNWsWXr9+zd6P7du3Y+jQoRobuAwA9+7dE/t9Sos8Ks4KKU3/5YUvX76ojH1cU++B%0AKAkJCdi5cyeCg4ORl5cHAwMDLF68uMTrI+s99PPzQ58+fTjVTYjv5OXl4ciRI9i3bx8yMjIkXl9p%0AKhMC3+7p9u3bsW/fPvz++++YM2eOWo79ZCUkFMK+ffvw22+/4dWrVxwDqdA4WhxC46jwRS78A8Ae%0Aq/D/ChtHIyIiFH5uxDcK3xt62YuTlZWFZcuWYdmyZXj37h37DOTl5eHevXslthe9viX9MQyDvXv3%0A4t27d4o+NZVH1muniD+C4BuGYRAWFoY///wTBQUFCutn7969mD59OuLj4zV6AV4UISEhGDlyJC5e%0AvIi8vDx2DpOZmcnJViWJPXv2wN3dXWw+JKq0KvweiIqKwrRp0zhKFYLgA+Fv8r///sO8efNgZ2dX%0ArIMMQZQHfH190aJFC46ztkAgQG5uLnbt2oVJkybR+KxgDh48iJ07d6KgoIDznhTy5cuXItsGBwfj%0AzJkzYm0YhkGdOnUwbNgw/Pbbbxg6dCgMDAw4x8/KyoKlpSU+f/6s0PNTB/heh2nyXPTcuXPo2bOn%0A2BjEMAz8/f0xcuRI0pkpgMjISDx+/JgzR9fV1cWWLVsQHByM1atXY9asWVi+fDkOHDiAixcvolu3%0Abhwjw5MnTxAeHs457oEDB7By5UqkpaWJrbMYhkGNGjWwefNmHD58GE002Ekb+OYon5qayrkHBgYG%0AWLhwIYKDg/Hw4UM0atRIYttr167h0aNHYmusIUOGwN3dneOkDQBdu3aFt7c3TE1NOUHKBw8eRGpq%0AqmJPlCAUTGG7CyEdAQEBrM5NIBDA2NgYHh4eUjlpp6Wl4ebNm2Ljz/Tp00vMaF69enXMmDGD834I%0ACgoq49mUL8g+yQ+fPn3C1KlTWSdt0WsnbWZHXV1d1K9fv8g/UYf7goICbN68We7no2nQO4AgxPH2%0A9saIESNw584ddswvPK717NkTQUFBGDduHM+S8kNSUhK8vb0516RRo0bw9vbG7t27MWTIkCKdtAHg%0AxIkTYvt0dXWxY8eOIgPN69SpAzc3N45j3sePH3HhwoUyno3m4u/vDxcXF/aPKBukF1UNTpw4gSFD%0AhuD06dPIzc0FwzBIS0vD48ePS2wr6zVnGAb29vZIT09XwpmpF2/evIGFhQW2bt3KSURRlN+DpPmo%0ApOudmZmJ3bt3Y8SIEfj333/5OLUyQRm1CbkjNI4KKfxgAd+Mo0WVAStsHC0MwzCoW7cuunTpgnr1%0A6iEhIQE3btzA169f2e8KjaNnzpxBjRo1FHFqKkvbtm2V+uL9999/JZb3Ib6RlZWF3377DQ8fPpTo%0AuBgeHo4+ffoUewxpFSKFj52dnQ1XV1fs2rVLdqHLEXwrk+hZIFQB4UT14sWLsLKygqurq1yP//Hj%0AR6xcuRL37t0r0kF7zJgxcu1T3QgJCcGyZcvYLNqi86HPnz+jbt26EttGRERg7969EudDOjo6aNq0%0AKVt+Oyoqij2+0DF28eLFOHXqFCpVqqSo0yMIiXTu3BkPHjwQW1z7+vrizp072LhxIzp27MizlASh%0AGH788UcEBARg3759+N///scZ/xmGwaNHj2BhYYEVK1ZgypQpPEtb/nj8+DF27Ngh5swIALVq1YKJ%0AiUmRVUZycnKwZcsWzj7h/MbS0hKzZ8/mGIDS09Ph6urKMUYlJSVh69atcHJykvepqRW0FuOPevXq%0Awd3dHX/99Rc2bdqElJQUjgI7Li4O06dPx8yZM2FpaamW2UZUkZs3b7KfhXN1d3d3dO7cWeL3jYyM%0A4O7ujj/++ANXr15l9wcHB7NZOF1dXXHo0CGJDtoCgQDjxo3DypUrUaVKFcWclBpB2WwJguCTS5cu%0AccYfe3t7qd+v169fZzNzChEIBBg9erRU7YcNG8ba4BiGwbNnz5CWllaik7cmQPZJ/hAmLRLVCdWv%0AXx/jx4/HiBEjpDpO7969OfdQlEePHmH69OlsNQ2GYfDgwQPcvn0bpqamcjkXgiA0G2EW7Tt37kgM%0AhjYwMICVlZXGOmgLCQwMRHZ2Nntd6tevj+PHj6N27dolts3JyWHnUsD39e748eNRr169Yts2adIE%0AEyZMgJeXF9s+MDAQI0eOLPtJaSjk7yMflK0XpfslmY0bN8LT01Pi7/rWrVvo0KFDse1L46f18eNH%0A7Nu3DytWrCiFxOWTmzdvwtLSUmKlQNHKRXXq1EG1atWgp6fHBsKmpqYiNTWV9UsUfrfweyMmJgYT%0AJ06Eq6urWmU0J0dtQq6QcZQf/vrrL6X08+nTJ9jZ2eHZs2cSI0d1dXVhaWmpFFlUmXXr1kl0UtLR%0A0cHAgQPRt2/fEo8hEAhgbm6OTZs2FfmdsLAwrFy5kv0+wzC4dOkSXrx4gTZt2sjnZNQMW1tbpfUV%0AHx8PLy8vTtBC4bGvcuXKSpOFIIRMnDiRfS8Kx4WgoCBUqFABzs7Ocunj2rVrWLNmDb58+SJxYi00%0AbJubm8ulP3UkLi4OVlZWyM/Plzgnql+/fpEZtRmGgYODA6d8urDdsGHDsGLFCo5BKSoqCg4ODpzS%0AZq9evcLevXuxbNkyRZ0iQUjk+PHjOHbsGLZt24aMjAzOWBQTE4OpU6di9uzZWLJkCSpUqMC3uAQh%0Ad3R0dPDHH39g4MCBsLa2ZtdNhSP9HR0dERYWBmdn5yIDdgjZcXJy4rx3GYbBTz/9BEtLS3Tr1q1Y%0AxXVAQAASEhLEjEPLly/H77//Lvb9ypUrY/369dDX18ehQ4fY+xsYGIj58+fDyMhIMSep4tBaTDUY%0AM2YMevXqhfXr1+Py5cscvURBQQEOHz6MGzduwNXVFcbGxjxLq/68ePECwPff4MSJE4t00hZSoUIF%0AbNiwAYMGDUJ2djYYhmGdtv38/ODh4QEAYuuIFi1awN7eHp06dVLMyaghwmy2wt+5MJutNI6S8shm%0Au3PnTrZ9UFAQOWoThAaRnJyM6Ohodgxo164d2rVrJ3X7W7dusZ+FOh8TExOp1weNGjVCw4YN8f79%0AewBAfn4+IiMj0aVLF6llKI+QfZI//P39cf/+fc57VU9PD5aWlpgyZQp0dOTnjtChQwesXLkSjo6O%0AnHt95MgRctQmCKLMnDx5Elu2bEFGRoZE+1evXr3g4OBQojOxJnDhwgWOv4idnZ1UTtrAt6R26enp%0AYvq6CRMmSNV+zJgx8PLyAgA2YCcnJ4eC0gnekPa3Kw+ys7MRHBxcpF5Ukx24jxw5giNHjgAQ16vV%0ArVsX1apVK/EYAoEAnTp1kmgXEHLlyhX4+PhwbD/Hjx/HjBkzpB4HyzMRERFYvHgxsrKyxHzmhEkW%0A+vXrh65du6JVq1ZFjt25ubl4/vw5/v77b9y+fRs3b97k6AEBICMjA5aWljhw4ACbBEPVIUdtQq6Q%0AcbT8cubMGTg5ObHlREWdtDt37gxnZ2c0btyYZ0n55caNGxKzLvz6669YsmQJ6tSpI/WxtLS0iizt%0AAwDDhw/Hs2fPcPjwYU5/hw4dknv2XHVBWdkJfXx84OPjI3ECzDAMTE1N4ejoqBRZCKIw69evh0Ag%0AwMmTJzmLg4CAANYhoLTk5eXB1dUVXl5eEqNQGYZB79694ezsjFq1apX5XNQZZ2dnZGZmcsaF2rVr%0AY+7cuRg2bFixmXVCQkLw8uVLsfnQuHHjYG9vL/b9li1b4siRI7C0tERISAh7z728vDBjxgyNzeJD%0A8MfUqVNhZmYGW1tbhIeHcxbM+fn5cHd3x40bN7B582a0atWKZ2kJQjG0bt0afn5+cHd3h5ubG5vp%0AC/g2rt+6dQsjRoyAra2t1FnFiKKJiIjAo0ePOOvU2bNnY9WqVVK19/f3Zz8L5zgtWrTAnDlzim23%0AfPlyXLt2Da9fvwbwzQnWz88Py5cvL+WZqDe0FlMdateuDTc3NwQHB8PR0RFfvnzhrA2ioqIwbtw4%0ALFq0CPPmzdNoA05ZiYmJYa8rAEyaNEmqdnXr1sXIkSPh6+sL4Jtj1/Pnz+Hi4iK2xtLR0cH8+fMx%0Ab948CnQTgbLZEgTBF4XLKwsEAvTq1Uum9rdv3xYbf3r37i3TMUxMTBAXF8dux8TEaLyjNtkn+aGg%0AoIBTGZBhGNSpUwceHh5o2bKlQvqcOnUqAgMD8fTpU/ba37x5E+/fv8cPP/ygkD4JgijfvH//HjY2%0ANrh7966Y/YthGBgaGmL16tUYO3Ysn2KqDBkZGXj+/Dm73bhxY5iZmUndXrQ6FQA0a9YMzZo1k6q9%0AsbExatWqhaSkJADfAq4iIyPRvn17qWUgCHlSFvu7LDx48ADW1tZF6kWNjIzklrhN3Xj9+jW2bNki%0Apldr3rw5lixZggEDBkBLS0uqY9WqVavYMc3MzAzv37/nJADIysqCl5cX/vzzzzKdh7qTkJCABQsW%0AsE7awHf95pgxY/D7779LvVaqUKECOnTogA4dOmDmzJl49+4dvLy8cPLkSU5F29zcXCxevBh//fWX%0AWvgrSvcrJAgpEDWOAsDs2bPh7e2N7t27l2j4KYtxtHnz5uy20DhKyIdPnz5h4cKFsLKyQkpKCmdx%0AIsyivWbNGhw7dkwtBj1Fs23bNvaz8Prs3bsXjo6OMjlpS8uyZcvQsGFDAN/vycWLF/Hlyxe590V8%0Am1jMnj0b69evR1pamtjzoK+vD3t7exw6dAgNGjTgWVpCU7Gzs8PkyZPFfp++vr6lzugSGxvLlhIT%0ALvoKT64rVaqEdevW4cCBAxrvpP3vv/8iLCyMMx/q27cvzp8/j2nTppXoOC101ihMnTp1YG1tXWQb%0ALS0tODs7c6J0s7KylFZxgyBEadiwIQ4fPgwHBwcYGBiIjUeRkZH49ddfcfDgQaWXgyMIZaGlpYW5%0Ac+ciICAAHTp0EDPypKamYtWqVVi6dCmSk5P5FFXtOX36NPtZIBBg0KBBUjtpf/jwAY8fPxZzlJk9%0Ae3aJOgwdHR3Mnj2bnRsJ12KEYqC1mOwMGzYMwcHBGDJkiFi55tzcXOzcuROTJk1CbGwsz5KqL0Kj%0AMABUrVqVo58sCWHGR+FYs3z5cmRkZLD/ZxgGrVu3hr+/PxYvXkxO2iIIs9kK4SubrRBhNluCIDQD%0AoYO0cPyQpbrl+/fvkZCQILZf1uxf1atX52ynpKTI1L68QfZJ/rhy5Qqb3V3ohOHm5qYwJ20hoqXl%0AaT1GEERpOXHiBEaMGME6aYvav/r06YOgoCBy0i7Ey5cvOU5y/fv3l6m9PILW2rdvz7EtvH37Vqb2%0ABKFOZGdnw9nZGdOnT0dsbKyYXhT4Fsh29uxZdO3alU9ReWPLli0cB3aGYTBr1iycPn0agwYNktpJ%0AW1qcnJzYqo7C++Dn54ecnBy59qNuWFlZ4evXr5z3aMuWLeHv7w97e/syBbQaGRnBxsYGPj4+aNy4%0AMec5SE9Ph42NjVzOQdGQozYhN8g4Wv44ffo0hg0bhitXrkhcmHTp0gWnT5/GjBkzKAMTvikDX7x4%0Awcnms3nzZvTt21dhfVasWBHLly/nLERyc3Nx6dIlhfWpqfj4+GDEiBEIDw+X+Dz07NkTQUFBGD9+%0APM+SEgSwbt06TJkyRWyhduzYMZkz7p8+fRqjR4/G8+fPJZZ6MzExQUBAACZPnizXc1BXAgMD2c8C%0AgQAdO3aEm5ubVJnVUlJScPfuXbHsPTNnzoSurm6xbQ0MDDBr1izOfOjcuXNlOxmCKCPjxo1DUFAQ%0AzMzMxBzEcnJysG3bNkydOhXv3r3jWVKCUBzNmjXDyZMnsXr1aujq6nLmkQzDICQkBMOHD8e1a9f4%0AFlVtuXr1Kns9tbW1iw1uEuXKlSti+ypWrIhBgwZJ1b5fv36cuVFsbCwSExOl7p+QDlqLlZ4aNWpg%0A+/bt2LNnD2rVqiW2Pvjnn38watQonDhxgmdJ1ZPU1FQA366ntJm/hIg6L719+5bzu546dSr8/PzQ%0AunVr+QhbzlCVbLaF9XExMTEytScIQn0Rjv9CZKlmFhERIbZPV1cXP/30k0wyiJbtzs7Olql9eYPs%0Ak/xx4cIFAN/1mJMmTZIpeKq0dO/eHT/99BNHXy1pfUcQBFEUcXFxmDFjBhwcHJCRkSGWmdbQ0BAu%0ALi743//+J3VAp6YgGrRmYmIiddukpCRO0K2Q7t27yySDaNKoz58/y9SeINSFBw8eYOTIkTh69Cjy%0A8/PFxqrGjRvj6NGjWLt2bYm25PLK27dvceXKFY6f1rx582BlZQUdHR2F9Fm3bl3MmzePoxdKSUnR%0AaDvPmTNncO/ePU4Agampqdz1myYmJggMDMTPP//Muf4PHjxAQECA3PpRFOSoTcgNMo6WH/777z8s%0AWLAAq1evZrNoF37Z6+rqwsbGBseOHUOjRo14llZ1CA4OZj8LlYEDBgxQeL9DhgxBkyZNOPsuX76s%0A8H41hfj4eLHMbYWfh8qVK8PBwQEeHh6oX78+z9ISxHdsbW0xdepUMWeMQ4cOsSWaiyMzMxOrV6/G%0A6tWrkZ6eLvbb19LSwvz58+Hj44OmTZsq9FzUicuXL3MWIPb29lJH6V69epWN9hWira2NUaNGSdV+%0AyJAhnO3IyEiNz6hE8E/dunWxf/9+bNq0CVWrVhUbkx48eIBRo0ZJzCZPEOUFYdDNmTNn0K1bN7Hn%0A4NOnT5g/fz7WrVvHyaZKlMz79+/x33//AfjuqCdLJaPbt2+zn4Vzna5du0JfX1+q9tWrV0fbtm05%0A+6KioqTunygeWovJD3Nzc5w7dw6jR48Wy/CfmZkJBwcH/Pbbb6RLk5HCWXKqVKkiU1vRsaqwTnXj%0Axo1Yu3YtKlasKBc5yyOUzZYgCD7JzMzkbAszqUnDgwcP2M/CuU2HDh1kdiAQ1R9peuUFsk/yR+GS%0A7wKBoMQs5PKkcKAmwzB48uSJ2LNBEAQhiePHj2PkyJG4d++exIBwMzMzBAUFYfTo0TxLqpoUri4F%0AiK9vi6PwXEiItrY2fv75Z5lkEF2Pic7PCELdyc7OhpOTE6ZNm8Zm0S6cAEYgEGD69Ok4ffo0unTp%0Awre4vHL27FmOvtPExASWlpYK73fq1KliAbSamlCzoKAAbm5u7LZAIMCPP/6I/fv3KySAQFdXF3v3%0A7mVtM8Ln4sCBA3LvS94oJnSA0DiExlHhi4Ev4+jz58/ZfVFRURTdWAoCAwPh4uKC1NRUiZlTu3bt%0ACmdn5zKVJCivXLt2jTMxWrRokVL6FQgEmDBhAjZt2sT2//DhQ6X0Xd7x9vaGq6urWCQ18O156NWr%0AFxwcHFCvXj0epVRd5s+fz1vfAoEA+/bt461/VWHt2rUAgGPHjnEWb/v370eFChWwcOFCie1evHiB%0AZcuWISYmRuJv38jICJs3b0bHjh2Vch7qQlJSEmJiYthr3aVLF7Ro0ULq9pLmQ+3bt5c6M1P9+vXR%0AtGlTtsQbwzB4+fKlzAouglAEo0aNwi+//IINGzYgJCSEMyZlZGTAzs4Oly9fhqOjI2rXrs23uASh%0AEIyMjODp6YlTp07B1dUVKSkpHCOQn58f7ty5AxcXF3Tu3JlnadWD169fc7ZlUUozDIM7d+6IZcmT%0ANStrkyZN8OzZM3Zb6DxIlA1ai8kfYTawkSNHws7ODrGxsZwx6NatWxg5ciRsbW0xfPhwnqVVD3Jz%0Ac9lrWKlSJZnaiuo8hb9zV1dXsQBMQhzKZksQBJ+IOlXL8vzfv39fbP5ZGr2NaNZIPT09mY9RXiD7%0AJH+8e/cOX758YX/Tbdu2Vep59+/fH1paWqxjTnZ2Nl69egVjY2OlyUAQhHoRFxcHa2tr3L9/XyyI%0AmWEYVK1aFWvWrIGFhQWfYqo8WVlZnG1pKsoKKbweE753TUxMZJ7LFM6iCojPzwhCnYmIiICNjY2Y%0AgzbwPYu2s7Mz2RD+n9DQUI6f1tKlS0usjCMP9PX1MXr0aBw+fJjt/+7duwrvVxW5du0a6yPBMAz0%0A9fWxY8cOhSahMDAwwO7duzF06FA2mcbbt29x7do19OnTR2H9lhV6WxFygYyj6s/Hjx+xbt06XLt2%0ATeLCRE9PDytWrMCUKVP4FFNlSUxMRHx8PHvNmjRpIlbGVpEMHToUmzZtYrfT0tLw+vVrmUvvEt+I%0Aj4+HjY0N7ty5I/F5MDQ0xOrVqzF27Fg+xVRpGIbhrbSLqCOHprN27VoIBAIcPXqU4xi5e/duVKpU%0ACb/99hvn+15eXtiyZQtyc3MlOsWMHTsW1tbWMmUL0hREM2jKWqpNtPw2IPt8qHXr1njz5g27HRMT%0AQ47ahMpQs2ZN7Nq1CyEhIXBwcGANqcC38eX69esYMWIE7OzsyEGJKNf8+uuv6NevH5ycnBAcHMx5%0AP8fGxmL69OmYOnWqTNlBRdEUg1J8fDyA7/M/WdZgL1++xNevX8XevWXNqPr161eZ2hNcaC2meHr0%0A6IGgoCC4ubnBw8MDeXl57BiUkpKClStX4vz582UagxYvXixHicsn2tra7GfhGDZ69GiaA0kJZbMl%0ACIJPRJ2RpJ3/JSYm4s2bN2Lzz27dusksQ2HdDwDUqlVL5mOUF8g+yR+Fr71AIICZmZlS+69atSqM%0AjY3x4sULdl9sbCw5ahMEIZFjx45h69atyMrKkmj76tu3L+zt7SmJiBSIVpHNzc2Vuq2kwNmuXbvK%0ALINoRSNFZGwlCGWTlZWFLVu24MSJEygoKADA1YtqaWlhxowZWLZsmcwJA8oraWlpHPt8zZo1ZZ7L%0AlwULCwscPnyY3f748SM+fPigcclFgoODAXzXs82ePRs//PCDwvv94YcfMHv2bOzbt499Vs6fP0+O%0A2kT5h4yj6k1JWbS7desGJycnNGzYkEcpVZvo6Gj2Mx8Kqbp166JZs2ZiznnkqC07J06cwNatW4vM%0A3NanTx/Y29trREaMsiIazawMyEFbMjY2NhAIBPDy8uI4g23ZsgUVK1bEtGnTkJycjDVr1uDq1asS%0Ao3OrV68OBwcHmJub83w2qkvh8tsCgUAm55aYmBiO06oQWedDopnkRDPNEYQqMHDgQJiammLz5s3w%0A8/MD8L0sVXJyMpYvX47Q0FDY2dmhSpUqPEtLEIqhRo0a2Lp1K3799Vc4OjoiOjqafQfk5+fDy8ur%0ATMfXFEfttLQ0zrZodtPikGQYqlatGlq1aiWTDIaGhpxtKrVdemgtpjwqVqyIZcuWYdSoUXBycsKt%0AW7c4c/+wsDCEhYWV+vjkqF06iqp4RIhD2WwJguATocFZOJa8efMGPXv2LLHdjRs3xPbp6enJnNE/%0AOzsbz549Y9fRhWXSRMg+yR8fPnwA8P3a82GPatGiBSeb+cePH5UuA0EQqs27d+9gbW2NiIiIIrNo%0A29jYYOTIkXyKqVaIBsqmp6dL1S4lJQWRkZFi711Zkx4B32xqhZGlyhJBqCL379+HjY0N3r17J1Ev%0A2qRJE7i4uFC1axFevnyJgoICTnUdZdK6dWvUrl0bnz59Yve9fv1gUr4RAAAgAElEQVRa4xy1r169%0Ayq5PK1asiBkzZiit799++w0eHh5sEsIrV64ore/SQI7ahFwg46h6UlIWbX19faxYsQKTJ0/mU0y1%0A4P379wC+K6Tatm2rdBlat27NyWCQkJCgdBnUmffv38PGxgZ3796V+DxUqVIFa9aswejRo/kUU60g%0Ap2nVwtraGgKBAJ6enhxnbWdnZ8THx+PcuXP4+PGjxMVf79694ezsrNHZeaRB1AgjaqQpDknzIX19%0AfbRv314mGUSdWoWlfghC1TAwMIC9vT1GjRqF9evXIyoqivPePXfuHMLDw9GgQYNSHV8gELBO4ASh%0AyvTo0QNnzpzB9u3b4e7uznlHlxZNmoOJOubJkklEUqlVWbLvCREt90oZfGSH1mL80axZM3h4eGDP%0Anj3Ys2cPjUE80qpVK0qQIAOUzZYgCD4RdQR+/PixVO1CQ0PZz8L5Z8+ePTlVFqThypUryMnJYccy%0AbW1ttGjRQqZjlCfIPskfote+LO/C0s4/RfvMyMgotQwEQZQ/jh49im3bthWZRbt///7YsGEDzeVl%0ARNQBMTY2Vipn69u3b7MOlUJ0dHRk1sfl5+fjyZMnHP1Fae0IBME30mTRnjlzJpYtW4aKFSvyKapK%0AIuqnVRr9flkxMTHB1atXxWTSFGJiYpCWlsbqlfv06SO2PlIkBgYG6N69O65fvw7gWxK7d+/ewcjI%0ASGkyyAI5ahNygYyj6sdff/2FjRs34uvXrxIXJt27d4eTk5NGZ2KQBVVQSIkuiqSNXiWA48ePY+vW%0ArcjMzJT4PJiZmcHe3h516tThUUr1g4+M2kTxrFmzBgKBAEeOHOE4YRw5ckSiU4yuri5WrVpFATtS%0AIjoX0dfXl7qtpPlQx44dxUrIlYRoiTlatBOqTufOnXH69GkcO3YMe/bsYTNZMQyDz58/i2UqLAlh%0AW3ISI9SF3NxceHp6wtvbm/O7Le1vWNPmX6LrflmM8hEREXJx1BPN2EYZVWWD1mL8kpycjJ07d8LP%0Az4/GIB4RCAQal2mnrFA2W9Xh2bNnfItAEEqnfv36aNCgARISEthKFFlZWcXapJKSknDz5k2xd2y/%0Afv1k7v/o0aOc7VatWmm0PYzsk/whmiCitFXRbG1t2c+NGjWSqa0s95sgCM1Bmizatra2GD58OJ9i%0Aqi3CCgrCa1q4skFxXL58mf1c+L0r63vz7t27SE9PZ/sXCARo3ry5TMcgCFXg3r17sLGxQVxcnES9%0AaLNmzeDs7CyzzkKTELUh8hF4I5p4QVOq6wh5+fIlZ7tz585Kl6FXr16sozbwTSZy1CbKNWQcVR8S%0AExOxbt06XL9+XeLCpHLlyli5ciUmTpzIp5hqh6giTpYsqoWZMGEC+9nExESmtqLPYX5+fqlk0CTi%0A4uJgbW2N+/fvF7lQX7NmjcaUjpcnAoEADx484FsMQgKrV6+GQCDA4cOHOc7ahX/7APDjjz/C1dUV%0ATZs25VNctaJChQqcbdF3Q3FImg/Jo/y2phiGCPVGS0sLkydPRkJCAmdsAsjhiyjfXLt2Dc7OzoiN%0AjZU4FyVKpmrVqpzt5ORkqdpFRUXh06dPctFFCCsCCO8ZOVtKB63F+OfEiRPYuXMnUlNTaQxSAcjJ%0ASDYom63qMHbsWAqSJDSS/v37sw7T6enp2LdvH5YtW1bk9728vJCXl8d5XipWrIgBAwbI1G9oaCge%0APHjA0eeVxtm7PEH2Sf4QPc/SVvabMmVKqWUQTVhUuXLlUh+LIGSlTZs2fItASMDLywvbt28vMou2%0Aubk5NmzYgJo1a/IopXrTtGlTVK9eHcnJyWAYBqGhobCzsyt2XZCRkYHLly/LJWjt5MmTnO0mTZqU%0AOliIIPggMzMTrq6u8Pb2lphFW1tbGzNnzsTSpUspIVcJiNriS+uo3aRJE/Ye1K1bV6a2olXfRANJ%0AyztC3wThO1dUZ6cM6tevz9n+9OmT0mWQFnLUJuQCGUfVA39/f2zatKnILNqmpqZwdHSk0jClQFQZ%0AKJrRVFo2bNhQahlEJyGkkCqekjK39e3bF/b29qhduzaPUqo3smQTJpSLlZUVAEh0iNTR0cHcuXOx%0AcOFC6OjQVFEWRMv4pKamStXu/fv3ePfundh8SJpScaJER0dztin7JKEOXL58GZs3b0ZsbKxY8Ag5%0AfUhP//79+RaBkJKPHz/CyckJISEhEp0jtbS0MG3aNDL4SYEwK4Lw+kVFRaFv374ltitcilBIrVq1%0AZFYifv78GVFRUZx9ohk0CHFoLcYvkZGRWLduHZ48eSJxDNLT04OlpSWNQUqG5jyyQdlsVQsK7iA0%0AkbFjx+Lo0aPsGtbd3R1NmzaVGGR29+5dVgcHfDdgDx48WMyoXxyxsbGwtbUVq4IxcuTIsp+QGkP2%0ASf4Q/f0mJSUpXYbExETONjnqEcqE5kCqRWxsLKytrfHgwQOJa91q1arB1tYWw4YN41PMcoOZmRkC%0AAgIAfBv/T548WWx1Xj8/P2RmZnLeu1paWhg8eLBM/T5+/BihoaEcO0KvXr1KdxIEwQP37t2DtbU1%0A3r9/L1Ev2rx5c7i4uKB9+/Y8Sqk+iAbel1a/duHChVLLIOobpilBm0JE/SFE12fKQGhHEN5/Vc5q%0ATt43hFwg46hqk5iYiLVr1+LmzZtFZtG2srLC+PHj+RRTrRFVSKWkpChdBtGoIFGHQeIb0pS7srGx%0A0XgFN1H+sbKygkAgwKFDhziLFm1tbXTq1ImctEuBcO4hvJ7R0dFSKYgKl+IRYmhoiHbt2snUf0ZG%0ABp4/f84xDNF8iFBl3r9/jw0bNuDGjRucd7LwN6ytrV3qbAGa6Oz0/v17zvNPqCYnTpzAtm3bkJ6e%0AXmQ5QxcXF3To0IFHKdUHY2NjzjW8f/8+5s6dW2K7ixcvsp+F98HMzEzm/oODgzn3UVdXly3/SohD%0AazF+ycnJwc6dO+Hp6Yn8/HyJY1C3bt3g5OREc0hCLaBstqqDJs69CcLY2Bj9+vVDWFgYBAIB8vPz%0AsWbNGoSFhWHMmDEwMjJCcnIyLl26hBMnTnCy8APf9G/SzFuF3L9/HytWrMCXL18448/gwYPRqFEj%0ARZyi2kD2Sf4QOqQLr31MTIzSZXj58iVHF9K4cWOly0BoNjQPUg08PT2xY8eOIrNoDxw4EOvXr0eN%0AGjV4lLJ8YWFhgYCAAHYM3rJlC9q0aYOOHTuKfTc2NhZ79+4VC1r75ZdfZArST01NxapVq8Tu8YgR%0AI8p+QgShYDIzM7F582b4+PgUmUV79uzZ+OOPPyiLtgyI+mnx4aAr6hum6Qk18/LylN6nOs3HyAOH%0AkAtkHFVdTp06hU2bNiEtLU3iwqRnz55wdHQUKwVAyIawPJLw+sbGxipdBtGsDZqiDJSFY8eOYevW%0ArUUu1Pv16wd7e/tSl0QhCHVj1apVEAgE8PDwYJ0js7OzsXjxYuzbtw89evTgW0S1QtSQ8+jRI6na%0AXbp0if1cWEEl66Li0qVLHMcDHR0dNG/eXKZjEIQyyM/Ph4eHB/bt21fkO/mnn36Ci4sLmjZtyqOk%0A6ok6KSQ0iZiYGNjY2BSZ1YfKGZaOKlWqwNjYGJGRkWAYBuHh4fjw4UOxGez+/fdfPH36VOxZMTc3%0Al6nvvLw8eHp6chxlOnToAC0trVKdS3mH1mL8EhERARsbG8TGxkocg/T19bFixYpis18RhKpB2WxV%0ABwoUJDQVW1tb3Lt3D+np6exYdOnSJY6eBwBn7iP8PHPmzBJ1Np8/f8bDhw/h5eWF+/fvi82h9PX1%0Aiw1Q0RTIPskforrQhw8fYubMmUrrPzExEW/fvuVUZeOj1DpB0FyIP2JiYmBtbY2HDx9KXOtWr14d%0Atra2GDp0KJ9ilku6deuGDh064PHjxxAIBMjIyMCMGTMwd+5cjB49Gj/88AO+fv2KkJAQbNu2DSkp%0AKWK6OFmC1hITE7Fo0SJ23Be+e7t27Yoff/xR3qdHEHLlzp07sLGxQXx8vES9aIsWLeDs7ExZtEtB%0AtWrVONvx8fFKl0G02rWmVNcRIppB/L///lO6DMI+hc+XKic1JUdtQi6QcVT1SExMhI2NDW7duiVx%0AYWJgYAArKyuMGzeOTzHLDS1atOBsP378WKkGzpSUFLGsDa1atVJa/6qONJnb1q5dSxG3hEaycuVK%0ACAQCuLu7s87aWVlZWLhwIQ4cOICuXbvyLaLaUKdOHTRu3Jh1gLl69SrS0tKKNfx/+PABd+7cEZsP%0A9e/fX+b+vby82M8CgQBt27YlZz9C5Xj27BlsbGzw8uVLie/kSpUqwdLSEjNnziSHY6JcUFBQAA8P%0AD7i5uSE7O5vKGSqAwYMH48WLF2wmQwcHB7i5uRX5/b1794rtq169On755ReZ+j148CDi4uI493PQ%0AoEEyHUMToLUYv6Snp8PV1RW+vr5i2XqAb/ege/fucHJywg8//MCXmARRKiibrWowa9YsvkUgCN6o%0AX78+du3ahfnz5yM3N7fICkeia9uff/65RAfrESNG4NWrV+y2JGdvOzs7Npu0JkP2Sf6oW7cuqlat%0AitTUVDAMg1u3biE7OxuVKlVSSv8hISGc7VatWmlcqXmCX8h2wi9HjhzBzp07xQLChe/iQYMGwc7O%0AjrJoK5B169ZhwoQJyM/Ph0AgQE5ODtzc3ODm5gYtLS1WDyFpHjN06FB07ty5xD5iYmJw9OhR+Pv7%0AIysri/M/bW1trFy5Uv4nRhByIiMjA5s3b5aolxMmb/ntt9+wePFisueWEmGApPC6Pnv2DKNHj1Za%0A/zk5OYiMjOSsBTXNT6tu3boAvt+D9+/fK12GhIQEzrYw0aoqQo7ahNwg46jq4Ofnh82bNxeZRfuX%0AX36Bo6OjxkXyKBIjIyPo6emxi8EbN26goKBAaQq5K1eusIsgoTxVqlRRSt+qjpeXF7Zv315k5jZz%0Ac3Ns2LBBpV/WBKFoVqxYAYFAgIMHD7LO2pmZmZg7dy7c3d2lUpYQ3zA3N2czlGdlZWHHjh1Yu3Zt%0Akd/38PBAQUEBZ2zS1dWVuXR2YGAgnj17xjEMlcbZu7ywZs0aqb/79OnTUrclpCcnJwe7du3CkSNH%0AkJ+fL/Gd3LFjRzg7O1MW7VLSoEEDvkUgRHj58iWsra3x/PnzIrNoUznDsjNmzBjs3bsXOTk5YBgG%0AYWFhsLa2hp2dnZiDwIEDB3DhwgUx49C4ceOgra0tdZ9hYWFwc3MTe39ThiYutBbjl+vXr8POzg4f%0APnyQeP0rV66MlStXYuLEiTxKSRBlg7LZ8o+VlRXfIhAEr5iamsLT0xPLli3Dhw8figw4Fq4H+vbt%0Ai23btpU498zNzeU4fYs6n1lZWWl8Nv/CkH2SP3r37o2zZ88C+OaM5Ofnh6lTpyql7xMnTnB0oX37%0A9lVKvwQh5OjRo3yLoLFMmjQJ//zzT5GJQBYtWoQhQ4YgPT0d6enpCpdHUwOnTExMYGtrCzs7O9a2%0AKLwn+fn57PdE50eNGzfGhg0bij22paUlIiIikJSUBACcey0c9xcsWIB27drJ85QIQm6Eh4dj7dq1%0ARWbRbtmyJVxcXCgjfBlp2rQptLW1UVBQAIZhcPv2baX2f/fuXWRmZrL3t1q1aqzjsqYgmrzgxo0b%0AmDFjhlJluHHjBme7devWSu1fFshRm5AbZBzlnw8fPsDGxga3b9+WuDAxNDSElZUVfv31Vz7FLJcI%0ABAL06NEDYWFhAL4Zci5evIghQ4YopX9vb28A35+lPn36KKVfVebdu3dYs2ZNkeXlq1WrBltbWwwb%0ANoxPMQlCZfjzzz+hpaWF//3vf2LO2ocOHUKHDh34FlEt+PXXX3H48GEwDAOGYXD8+HH88MMPErOM%0AhYaGsgYF4PsYPmLECJmyv0RGRsLR0VEsO5ymZqZkGAaBgYFKb0sUTUREBNauXYuYmBiJ72RdXV1Y%0AWlpixowZlEW7DAjnoQT/5ObmYu/evTh48GCRgQlUzlB+1K5dG5MnT8bhw4dZY01AQABu376NIUOG%0AoFGjRmxG1RcvXoi1r1KlCmbPni1VX2lpaThy5Aj279+PvLw8jnFo2rRpqFq1qrxPTy2htRi/pKSk%0AwMnJCWfPnhW7/sC3e9CjRw84OTlRkI8cEc7J+WoPoNgA0fIKZbMlCMkUrmRREl++fCl1W+IbHTt2%0AxIULF+Dp6QlfX1+JGcTatGmDOXPmSD3/qVWrFmJiYjj7hNVInJycZM78XN4h+yR/9O/fH2fPnmXf%0AwW5ubrCwsCi2wqA8CAwMxJs3bzTaSb44pk+fLvV3C893ZG1LEHzx999/s3YsAJy5S05ODrZv347t%0A27crRRaBQIDnz58rpS9VZMKECahYsSI2bNiArKysYvX7QudUd3f3Et8Tz549w6dPn9ht0eOOGzcO%0AixYtKpvwBKEAMjIysGnTJvj6+krUi+ro6LBZtCtUqMCnqOWCihUrokOHDnj48CEA4M2bN3j06JHS%0A/BpOnTrFfhYIBDIHfpYHWrZsCX19fWRmZoJhGNy/f7/EiuPyJD09HeHh4ex6xNDQUKUr35GjNiE3%0AyDjKL76+vti8eTPS09Mllvfp3bs3HBwcNC56R5n07duXLbfKMAy2b9+OAQMGQEdHsUNteHg4/vnn%0AH44xasCAAQrtU9Xx9PTEjh07iix3NXDgQKxfv57KXRHljvj4+DK1nzBhAhITExEYGMgqudLT0zFn%0Azhzs3r1b5kmtJjp+NG3aFEOGDEFwcDA7Lm/evFli+e2goCBONQTg24JSlvLbISEhsLW1RVpaGmc+%0ANHLkSNSvX18Rp6gWlMWoTAZp+ZGRkQFXV1f4+PiwwQuijmKdOnWCi4sLGjduzKOkBCE/Hj16BBsb%0AG0RHRxeZRZvKGcqfpUuX4tq1a6yhnmEYfPjwAUeOHGG/I+l+CAQC2NjYFKtDiI+Px+PHj/HgwQME%0ABgaKVa4SCAQwMjLC/PnzFXeCagStxfjl/PnzcHR0xOfPn4vMor1q1SpMmDCBRynLHwzDIDY2FseP%0AHy9VWwClbi88hkAg0EhHbYCy2RKEKAzDYNq0aUpvq+no6upi3rx5mDdvHt6+fYvo6GhkZGTA0NAQ%0ArVu3lllHU7NmTc4YVKVKFYwdOxbz5s1DtWrV5C2+2kP2Sf7o378/atWqxWY8TU5OhqOjIzZu3Kiw%0APpOSkuDq6sq59p07d4axsbHC+lQnhA4yym5LEHwhqs8n/b7yGT16NLp06YIdO3YgJCQEubm5Yt+p%0AXLkypk6digULFkBXV7fEY9asWRNxcXGcfULd6h9//EF6uGKgirP8ER4eDhsbGyQkJEjUy7Vq1Qou%0ALi4wMTHhUcryR9++ffHw4UP2em/btg2enp4K7zcmJgahoaGcOamsFbPLA9ra2vj5559x9epVAN8C%0Apjw8PLB06VKl9O/h4YGcnBzWt0XVk5oKGJqpEHIkKysLY8aMwZs3bwCIG0Il7RMOWJs2bSpWuV2S%0AcRT4VlYmMDAQ+vr6cj83VWb27NkIDw8vtrzP2LFjlSaPppYtTktLQ58+fZCRkcH+NhctWoTFixcr%0ArM/s7GxYWFhwHBJatmzJlprTNGJiYmBtbY2HDx9KfB5q1KgBW1tbpWU61zSMjY05E1FJSm9CsQjv%0AQVkp6l0tC5qcReDz588YPnw4m5WqqOsnKSPbkiVLsGDBgmKPHx0djYcPH+Lo0aOIiooSO061atVw%0A5swZ1KlTR85nprrI67dfVmj8+87169exfv36IhVSlEWbKG9kZWVh27ZtOH78OFtmj8oZKpf4+HhM%0AnToV8fHxEjMqAeK6iTlz5mDFihXFHrdHjx5ITk7mHK/w8Q0MDODl5YW2bdvK7VzUEVqL8ct///2H%0ADRs24PLly0Xq4nr27AlHR0eNDuaTN4XXwHxDc9Bv72J5ZrOdOnUqHjx4wNlH2WxVlzt37sDb2xs7%0AduzgWxReUIXxiHSC8sXPzw9///03GjRogPbt26N79+4U6FkCZJ/kj/3792PHjh2ccWDBggVYsmSJ%0A3PvKysrC9OnT8fjxY05/+/btg5mZmdz7UxfoPaDZfPnyBf7+/pgzZw7foigNsgeoLikpKbh37x4b%0AtGZgYIDWrVuje/fuYlUuimPx4sUIDQ3l7OvZsydWrlxJgTkiiL4DZH02JAUoy9pe098B6enp2LRp%0AE/z8/IrMoj137lwsWLCAsmgrgLi4OAwaNIhjl9m9e7fC9TZz5szBzZs32d9/zZo1ceXKFY1ct505%0AcwarVq1ir4W+vj4uXryI2rVrK7Tf+Ph4DB06FNnZ2ey9379/v0o7a5OjNiF3yDiqfEQXI2WdTJUF%0ATXbMAwAXFxd4enpyJqMlKfnKwtKlS3Hx4kVOf46Ojkp1zFclfvrpJ85LWIgwaGHy5MlKzdz2+++/%0AK60vVYActflHEcqJot7l0rTT5N/Ao0ePMGvWLGRmZrL7SpoPmZubY8+ePcUe18zMDImJiZzjiWZq%0A3b17t8ZF7KqSYk7Tf/spKSlwdnbGmTNnijSKdu7cGS4uLipdeoooPfn5+QgJCdE4Z8z+/fsjPj6+%0AyLF5zpw5WLRokUYq6ZRJcnIybG1tcenSJQCS18MMw6BChQr4888/MXPmzBKPOWLECERFRYkdT+is%0A5+bmhi5dusjnBNQYWovxS9euXSU6DAmzaFtZWWH8+PE8Slg+IecA1UUe2WyFOjchlM1W9UhJSUFA%0AQAB8fHzw9u1bANDY54DGI4L4Btkn+SEzMxPDhw9nqz0KxwILCwvY2dlJlTlVGhITE7FgwQI8f/6c%0AY4fo2bMn3N3d5dKHukLvAc0kIiICJ0+exKVLl5Cbm6tR153sAeWf3bt34/r166hfvz46dOiAAQMG%0AkD2hCChYh3/69u2LDx8+FKkXnT9/vlLniarspKoolixZgpCQEPa3WLlyZRw/flxh7wt3d3ds2bKF%0A89tXdBJPVSYnJwf9+vVDUlISOxZ16tQJXl5e0NHRUUif6enpmD59Op49e8beh6ZNm+LcuXMqMS8u%0ACnLUJhQCGUeVS+EFON+PtKZOvoQkJSVh6NChSE1NBfA9Qm758uVSl86ThuzsbFhZWeHChQucl7+x%0AsTH8/f2hpaUlt77UCVUKWgA0zzhEjtr8QwpZ1SIqKgqWlpaIjo4usfz2mDFjsGHDhhIjqYcMGcJm%0ABgLEHQEdHR0xevRoOZ2B+iApYx6f/PDDD3yLwAvnz5+Hk5MTuxAXfSfr6elh2bJlmDZtmkqMVYR8%0Aef/+PXx9feHv74+kpCSNewdIegdTFm3++Pvvv+Hr64ubN2/iv//+Y/c3bNgQ/fv3x4wZM9CgQQOp%0AjjVr1izcuXOH3Ra+u7t27YqNGzdq7JgvCq3F+KWoMYiyaCsWcg4o31A2W9Xl77//hre3Ny5evMgG%0ACQGa/RzQeEQQ3yH7JD/cunWLk81XqBdq1KgR/vjjDwwfPrzUx87Pz4e3tzd27tyJr1+/cjJ36uvr%0A4/Tp0zAyMpLHaagt9B7QHNLS0thAtejoaACaaY8JCAjgWwQOmmiTIVQHsg3zjyrpRTU1sWZkZCTG%0Ajh2LgoICAN/uQe3atbFnzx506NBBrn0dO3YMTk5O7LYwm/aFCxdgaGgo177UCU9PT7i4uHD8hSws%0ALODi4iL3vnJycjB//nzcvn2b09/WrVsxdOhQufcnT8hRm1AoZBxVDjT5Ui38/f1hY2MjVj7P1NRU%0ALuV47t69CwcHB0RHR3MUUtra2jh58iTat28vj9NQS1QhYlSIJj4LY8aM4YxF/v7+PEqjmZBCVvXI%0Az8+Hv78/fHx88OzZM87/tLS00L17d8yZMwempqZSHW/atGmIiIjg7GMYBvXq1YOrqyu6du0qN9kJ%0AQlZEA3aEMAyDLl26wNnZmbJelDMYhsGVK1fg7e2NW7ducUrLado7QDR4VkdHh82iTeUM+SUtLQ3p%0A6ekwNDQsVRnyFStWICgoCACgra0NU1NTTJ48GX379pW3qGoNrcX4RXQMMjAwgJWVFcaNG8ezZOUb%0AocOWqtCyZUu+RSAIhZGeno7Tp0/Dx8cH//77LwBuVltNnYMKKak6l7LR1CxihGpB9knl4+HhAVdX%0AV7HEUgKBAEZGRhgxYgT69++PNm3alGjTZBgGT548QVhYGPz9/fHp0yexcV9bWxt79uyhtRmhETx+%0A/Bje3t44f/48srKyJFYL0NR5EEFoOmQb5h/Si6oGmzdvxqFDh8TsNH/88QdmzZpV5uD7lJQUbNy4%0AEYGBgRw/LYFAgI0bN2LUqFHyOA21JT8/H2PGjOHobAQCAQYMGABHR0dUqVJFLv1ER0fD0tISr169%0A4vTTo0cPHDp0SC59KBJy1CaUBhlHFQdNvlSPtWvX4tSpU2LO2gKBAH369MGoUaNgZmYmdcm3tLQ0%0AXL9+HSdPnkRERIREQ8Tq1asxY8YMhZ2TOkBBC4Sms2bNGr5F4KCICEl1Jjk5Ga9fv2bLb7do0QKV%0AK1eW6RjLli3D+fPn2e0GDRpg4sSJmD59utzKiBJEaZGUNUBPTw/Lly/HtGnTeJSMkDf//fcffH19%0AcerUKXz48AGAeJYITZsHFVbGtmrVCi4uLjAxMeFbLEIOREREIC4uDg0aNICJiYnM725NgdZi/FJ4%0ADPrll1/g6OiIevXq8S0WQRBEmXnx4gVOnjyJoKAgZGZmFpmZTFPHf4IgpIPsk8pj586d2Ldvn8Ss%0AksJ9lStXRsuWLdGoUSPUqFEDenp6yM/PR0ZGBr58+YLY2Fi8fv0a6enpEtszDAMtLS2sX78e48eP%0AV+bpEYRSyczMRFBQEE6ePMnOcSTNhWgeRGg6BQUFGlttHKCKs6oA6UVVg+zsbEyZMgVPnz4Ve0fW%0Arl0bs2fPxvDhw1GrVi2Zjvvx40f4+vri2LFjSElJEXPSHjp0KLZu3aqIU1I7oqOjMW7cOGRmZgL4%0Afv1r1qyJBQsWYOzYsaX2Z/j06ROOHTsGT09PNmhNeB+qV6+OM2fOoHbt2vI8HYVAjtqE2kDG0aI5%0Afvw43yJwmDJlCt8i8E5BQQEsLS0REhIiMXsA8E2h17ZtW0rLnf0AACAASURBVBgbG3MUUgUFBaxC%0AKiYmBlFRUXj+/Dny8/MlHodhGMyYMUPlHDT5gIIWCIIo7wQHB+P58+ds+e0ff/xRJRb/BAGIZ/Ps%0A2rUrnJ2dNb78bHni9u3b8Pb2RlhYGPLz88k4VAhjY2Po6Ojg999/x8KFCymLNqFx0FqMX4yNjWFo%0AaAgrKyv8+uuvfItDEARRJrKzsxEcHAxvb288efIEQNGlo4X7dXR00KtXL+zbt0+5whIET1y+fJmz%0A3b9/f54k0QzIPikb586dg42NDTIzMyWO2QCK1WdKyhRc+H96enrYunUr+vXrJ0epCUJ1+Pfff+Ht%0A7Y2zZ88iLS2t2GdH+L969erh6tWryhSTIFSCx48fY/369fjrr7/4FoXQYEgvqjp8+fIFkyZNwtu3%0AbyX6aWlpaaFdu3bo0qUL2rRpAyMjI9SoUQP6+vqcwEGhn9bdu3fx/Plztpqs8DjC43bu3BlHjhwh%0Ae1Ahrl27hkWLFkn0b9PX10ffvn1hamqK9u3bo0mTJtDR0SnyWG/fvkVERATCw8Nx6dIl5ObmiiU1%0ArVy5Mg4dOoQOHToo/uTkADlqEwRBKAiGYbBr1y7s379fbH9hpCnxJun7QieY5cuX4/fff5eDxOpP%0ARkYG3yJwKE12DoIgCIJQV4SO2rq6uvjzzz8xdepUvkUi5EBycjL8/f3h6+uL2NhYAOKBg0KE+3V1%0AdfHPP/8oV1CeGTVqFDZu3Ig2bdrwLQpB8AKtxfhl7ty5cHBwQN26dfkWhSA0hvv373O2u3btypMk%0A5Yfo6Gh4e3vjzJkzSE1NBVDyvLNt27YYNWoURowYgRo1aihXYEKj2bNnD2d78eLFSu2/cKC0QCDA%0A8+fPldo/QZREfHw8Nm/ejAsXLgAoehwviqK+36dPH9ja2qJhw4ZylJYg+CcnJwfnz5+Ht7c3q1Mr%0AKVBNT08P5ubmsLCwgKmpKSV0ITSK9PR0bN++HSdPnkRBQYFGO6YS/PPo0SO+ReCgLg6riuLz58+w%0AtLTEvXv3iq3yIg3FvYvNzMywbds2jdNDS0NoaChWrlyJrKwsdp+k66+trY0aNWqgZs2a0NXVhY6O%0ADtLS0pCSkoLk5GQ2M7ek9gzDoEqVKnBzc1MrnRw5ahMEQSiYO3fuwMnJCVFRUTIro4RIate4cWOs%0AX78ePXr0kJusBEEQBEEQpcXY2BjdunWDo6MjZdEuB0RERMDb2xshISGcKHWgaINpp06dYGFhgSFD%0AhsDQ0FCp8vJNXl5esZH/hOIgRzmCIAiCD8hJUj7k5eUhJCQEJ0+eREREBICSnZJq166NESNGwMLC%0AAq1atVKuwATx/4iWN5fFOSg+Pp4NRhAeq7T9a2pFI0J9ePLkCby8vHDx4kXk5OQAkN45prAzRs+e%0APTFr1iz07NlTYbISBB/ExMTA29sbAQEBSElJAVB8oJpAIEDXrl1hYWGBQYMGUYZ/QmVJSEjA169f%0AUblyZdSuXRsVK1aU27FDQkLg5OSEjx8/0lyIIAiJFBQUwM3NDR4eHsjKyiqyyos0iLatUKEC5s6d%0Ai0WLFkFLS0tuMpc3njx5guXLl+Pdu3dSXX/RDOhF/V/4HWNjY+zevVvt7NHkqE0QBKEECgoKEBAQ%0AgOPHj3MMN6WJ1mrQoAGmT5+OyZMny3VRQxAEQRAEURaOHz+OKVOm8C0GUQbS0tIQGBgIHx8fvHr1%0ACkDJWQwbNmyIUaNGwcLCQu0UIkT5gBzlCAKYPn06+1kgEMDT05NHaQhCMyAnybIRFxcHHx8f/PXX%0AX/j8+TMAyfPOwhVb+vfvj9GjR8PU1JSMoQTvlGUMWLJkCS5dugSg9PNXGoMIdSM5ORlXr17FjRs3%0AEBERgcTExGK/b2BggHbt2qFPnz7o168fGjVqpCRJCULx5OfnIzQ0FN7e3rh79y4YhikxUK1Jkyaw%0AsLDAqFGjUL9+faXLTBDScOXKFZw6dQp3795Feno6u19bWxs//fQTRo0ahTFjxkBbW7tUx09ISIC9%0AvT2uXr0q9szQXIggCEkkJCRgx44dOHfuHHJzcwHI5qMlRLjuMjMzw8qVK9GsWTN5i1ouyczMxK5d%0Au3DixAlkZ2cXee1FXZeL+56hoSEWLlyIadOmqWXyJHLUJgiCUDKPHz/GxYsXcf36dURFRUnVplat%0AWujduzfMzc1hZmZGxghCJVGlMjoCgYAtD0cQRPknPj6ebxE4NGjQgG8RCEImnj59Cm9vbwQHByMr%0AK6tE45CBgQGGDBmCUaNGoUuXLkqXlyAKQ04qBEHPgaYSHh7O2aaKa8qFnjvZKSgoQFhYGLy9vXH7%0A9u0SnZIEAgEaNGiAhQsXYvDgwZQxUoXRxIChsjpqh4SEACi9YxGNQYS6k5aWhtevX+PLly9IT09H%0Afn4+KleuDENDQxgZGaFevXp8i1iuyMvLw4sXL9CuXbtStffx8UFQUBCGDh2KQYMGoUaNGnKWUDNI%0ASEiAj48P/P398enTJwDFJ0gwNDTE8OHDYWFhoVL2N3UhOTkZ1apVK/L/hecvsmBlZQUTE5PSilUu%0AiYmJgZWVFR49egRAcjZU4W+8cePG2LlzJ1q3bi318QsKCnDkyBHs3r2b1V0XzrxKcyGCIEri8+fP%0AOHXqFC5duoSnT5/KlFW7YcOGMDc3x8SJE9GkSRPFCVmOSUxMxIkTJxAQEICPHz+y+0tymi98nxo2%0AbIiJEydi3LhxqFq1qsJkVTTkqE2oPImJibh9+zaioqKQlpaGypUrw8jICD///DNatGjBt3gEUSa+%0Afv2KqKgovHnzRkwhZWBgACMjI7Rs2ZKiowm1oDRlOhUFLcqJ8kZBQQGeP3+OV69eseXiGjVqhHbt%0A2qFSpUp8i8c7oiWH+YSyufLHuXPnONtDhw7lSRL1ICsrC2fPnoWPjw+ePXsGoHjjkLa2Nnr27AkL%0ACwuYm5tTZRdCZSAnFYKg54AvDh8+zNmeNWuWUvunigL8Qs+d9CQmJsLPzw+nTp1iM6gWlz278HUd%0AOHAgdu7cqXyhCZnQxOeBHLWJwri4uHC216xZw5MkBMHly5cvOHDgAAIDA6GlpYVbt26V6jhLly7F%0AxYsXIRAIUKlSJUyYMAG///47atWqJWeJyydXr16Ft7c3bty4gYKCghID1WgeVHqSkpLg7e2NM2fO%0AwNDQEKdOnSryu6WxKTAMg8aNGyMgIAD6+vplFbdc8ODBA8ybNw/p6elF6pYBrrOdnp4eDh48KFUC%0AkMePH8POzg6RkZFFriEqVarEOokTkklMTETdunVL1fb8+fO4fv06hgwZAlNTU7XMYEsQhfn8+TMe%0APnyIV69eFeun1aJFC7Rv356yZ8sRhmHw5MkT3L59G0+fPkVUVBQSExORlZUl9t369eujZcuW6Nix%0AI3r37l1ugqRoBCWUQmRkJCIjI5Gbm4tx48ZJ1ebt27dwdXXF1atXUVBQIPE7JiYmWLx4MczMzOQo%0ArWYQFxeH6OhoxMbGIjU1lZ08CyPWGzVqhBYtWlD5cgVjaGiITp06oVOnTnyLQhByQRUcJSkGjVBV%0AcnJyEBUVhczMTKkz0Kanp+PgwYPw8/Njy0EXRldXF4MHD8a8efM0PoqXnn1i+fLlnPcQOWpLJioq%0AijVYpKWlSW0cMjc3J+NQMaiSIV4gEMDZ2ZlvMQiCIMo9mzZt4rw7ZXHUTkpKQkZGBrtdFv0bzYMJ%0AVeXmzZvw9vbG1atXkZ+fX+y8U0tLC6amphg7dqzYvJ4gCKIk+M7q7unpyRm3VGl9SGgunp6ecHNz%0Aw9evX1ndTnR0NJo3by7zse7du8fqiLKysuDl5QVfX1/Y2tpizJgxCpBe/UlKSoKfnx98fX2RkJAA%0AoPhAtVq1amHEiBE4fPgwzYNKQW5uLvbv349Dhw6xGZe1tLSQkpJSYtZNWddTsbGx2LJlC9atW1cW%0AkcsFHz58wIIFC5CWlgZA8m9buL/w/zIzM7F48WL89ddfRVYnzcvLw44dO3D48GE2wEFScpGff/4Z%0AGzZskOdplRtyc3Ph4+MDPz8/pKam4sqVK6U6zpUrV3DmzBkEBgaiZs2amDt3LiZOnEiJXAi1pUaN%0AGjA3N4e5uTnfomgcAoEA7du3R/v27Tn709LSkJWVhby8POjp6cHAwADa2to8SalYyFGbUBg5OTnw%0A8vLCiRMn2AWIoaGhVI7a586dg42NjVjZbVGePn2KBQsWYODAgXBycoKBgYHc5C9vCEtLhoaG4ubN%0Am0hKSpKqXZUqVdCrVy/069cPAwcOpAg5otyQnZ2Nu3fv4tGjRyUGLTRv3hw//vgjTE1Noaenx7fo%0AKo2yDcSksOKyatUqvkVgEQgE2LRpE99iqATXrl3DsWPHEB4ejvz8fFSrVk2sTLkknjx5giVLluDD%0Ahw9FPluZmZkIDAzE2bNnMX/+fCxevFje4qsNqjAekJOMaiBJaavp5Obm4sKFCzh58iT+/vtvAMUb%0AhypUqIC+ffsiJCSErqWUBAQEqMS1Ev7+yVGb+D/2zjssiuvr49+lCBYUUDFq1BgFO2oQCyhVRYqK%0AmBiVRCxRscYWFBXsYIkFa36aKHaINAtNpIlYIhhKVCyAYgNE6dJ33j94d2R2F2Vxd2eXvZ/n8XFn%0A2Zl7pt977vecI8uQsRihqdGYvsemTZsQEREBgGTDJjQt3r9/D39/f/z99994+fIlgE/3O7t164ZJ%0AkybB3t4eX331FYDaAEwCgUAQhboiUlHfybGxsXj+/Dm9XFf0LSrEH0GQBcrLy7FmzRqEh4cL+Cr/%0A+ecfkYXajx49Qn5+PkNoSVEUysrKsG7dOty5cwceHh5NVkwjKrdu3YKPjw8iIyM/G6imoqICMzMz%0AODg4wNTUFMrKygJVewifJycnBwsWLMDDhw8Zx5uiKNy6dQvjxo375PqNyart4+MDe3t7AaGZorF9%0A+3YUFRUJDcLs06cPdHR0UFBQgIyMDIHfFRYW4vfff8eePXsEtpuZmYlVq1bhwYMH9Y4ltLW14eLi%0AAnt7ewnuofxy7do17NixAy9fvqT7Jy9evGhUkPidO3foflZeXh48PT1x/PhxeHp6YsSIERKwvumT%0AnZ2NpKSkBvlFBwwYQJJrEpo8rVq1Uhi9J1FcEiTC06dPsWjRImRlZTE6xMXFxeByuVBSUqp33dDQ%0AUKxatYrOov25zjFFUbh69SpevXoFb29vhbl5G0plZSW8vb1x7tw5gdKSDaGwsBDBwcEIDg5G27Zt%0AMX36dMycOZOU8yHILXFxcTh//jxu3ryJiooK+nv++6KgoABArROKN3mqqqqKYcOGYfr06TA3N5ee%0A0XKCNMs8l5aWIjAwENXV1QAEneCK6hS8dOmSTEwG8M6Hogu1CwoK4OLigri4OAAfnzNFRUWfXTcl%0AJQWzZs1CaWkpgE/3hyiKQnV1NQ4dOoQnT55g7969n+xrNWWIUJpAYJKVlQUfHx8EBgbSfZtPCWX6%0A9OkDBwcHjB8/Hpqamujdu7f0jZZzyHOIQKgfMhYjEJiQdwahKXH37l34+PggIiICVVVVQkVJvO9a%0AtGgBa2trTJo0qcHVpggEAkFS+Pv7031O4MuE2gQC21RVVWHu3LlISEgQGjiQkJCAadOmibTNzMxM%0ANGvWDJWVlQAgINi+dOkSqqursXv3bvHshBxSWFiIgIAA+Pr60oEfn/K/9erVC5MmTcKECROgra0t%0AfYObEHl5efjpp58YYlSg9lhTFIWbN29+VqgN1FYu1dLSqvfv+fn5KC8vp5e5XC527tyJM2fOfPlO%0AyCk5OTmMJB+863vKlClYsmQJ2rdvT/+2qqoKly9fxr59+5Cbm0uLfkNDQ7FgwQLo6urSv/3nn3+w%0AcOFCWrQqrALk999/j99+++2z2dIVEYqisHPnTnh7ewv4HO7evSuy4PfZs2fIyckRePZnZ2djzpw5%0AcHZ2xtKlS8Vmf1Pm9evX8PX1RWRkJNLT00Vat1u3brC0tMSPP/6Irl27SshCAoEgDYhQmyB20tLS%0A8PPPP9NltPk7Z/n5+Wjbtq3QdbOysrB27VpwuVyhAxclJSVoamqisLAQNTU1dIeAoijcv38fK1as%0AwNGjRyW8h/LDtWvX4OHhgTdv3tQbsdsQeOvm5eXhwIED8PX1xZo1a2BtbS1WewkESRIbG4sdO3Yg%0AMzMTgPAJUWElk+r+rrKyEjdu3MCNGzfQpUsXuLi4kJIodVi9erVU2rlx4wbc3NyEirQpioKurq7C%0AZ5EkE/7s8/btWzg6OuLFixcMpyxFUeByuSgoKICmpqbQdQsKCrBo0SKUlpYKfS7xU/f6v3r1KjZv%0A3oyNGzeKd4fkhLrHgsPhYODAgRg7diw0NDRYtoxAkB5cLhfXrl2Dj48Pbt++zejP8DtUAUBLSwt2%0AdnaYPHkyEWaLAbYDpkgfgCCLkLEYgUAgNF1OnToFX19fZGRkAKhflMThcGBoaIjJkyfDysqKVEkg%0AEAgyhbBnF4Egj6xbtw53794V6v/57rvvYGlpKfI2x40bBzMzM9y5cwc+Pj6IjY2l5/F5/u6QkBDo%0A6OhIbY5IVrh37x58fHwQHh6OysrKTwaqtWnTBuPHj4eDgwP69u3Lir1NkeXLl+PFixcC13zHjh0x%0AZcoUjB8/vkHbMTExgZeXV71/T05OxowZM1BZWUlf94mJibh58yaMjIzEsi/yRkxMDP0s4PX3V69e%0AjZkzZwr8VlVVFQ4ODhgxYgRmz56NZ8+e0X+7fPkyXVHn2rVrWLlyJR3czz+m6NmzJzZt2gQDAwOJ%0A7ps8s2rVKoSEhAgN1rl79y4cHBxE2l5SUhIACJ1f4HK5OHLkCMrKyhTu+S8KWVlZ+P333xEZGQku%0Al9so//2zZ89w/PhxnDhxAmZmZli5cqXIFTIIBIJsQITaBLFSUlICZ2dnFBcXCx0EUhSFgoKCeoXa%0AW7ZsQVlZmcB6enp6WLFiBUaMGAE1NTWUlZUhPDwcXl5eePPmDd0BjIuLw99//40pU6ZIYW9lF14U%0A58mTJ+t1MDW0A1D3PPLWy8nJwYoVK/DPP/9g/fr1Cpu5liAfFBcXY82aNYiKihI5YEHYb3jbyMrK%0AwpIlSzBq1Chs376dRL1LgZKSEmzfvh3+/v4APk708d4BysrK+OWXX7Bo0SI0a9aMZWvZRRqTCp+a%0AwFB0kVh1dTXmz5+PrKwsAMKPUX5+fr1C7R07duDt27cC7982bdpgzpw5MDY2RseOHfH69WuEhITg%0A7NmzDAehr68vzMzMYGZmJpH9kwd4xy45ORkPHjyAsbEx7OzsYGFhQQQBhCZLdnY2fH194e/vj7dv%0A3wKoXyijoqKCkSNHYvLkyTA3N4eKCnENiANFf/8RCPyQsRiBQCA0fTw8POixKCAoSurSpQsmTJgA%0Ae3t7Uq6ZQCAQCAQJEhUVJVBxk6IoDBs2DCtXroS+vn6jt62urg5TU1OYmpoiPT0d7u7uSExMZMzP%0AnDx5ElZWVhg0aJA4dkcumD59er39IJ7/zdjYGJMmTYKlpSVUVVXZNLfJ4e/vTwcmALXHvXnz5li2%0AbBkcHR3F6u8cOHAgfvvtN2zdupVxj3l7eyusUDs1NZX+zOFwYGJiIlSkXZeOHTvC09MT06ZNo++d%0AiIgIrFixAklJSVi2bBmqq6sFnmNqampYuHAh5syZQ/zYn+D3339HcHAwAMH5gI4dOzYqSYu9vT0M%0ADAxw/fp1XLhwAWlpafS2eefQ29sbOjo6Uq28LQ9QFAUvLy8cP3683qpTom6PoihER0fj+vXrcHJy%0AwvLly8k9QSDIGeSOJYiVPXv2IDs7m9EhVlFRga2tLWxsbDBgwIB6J9ASEhIQFxcnkAnR0NAQx44d%0Ag5qaGv3b5s2bw97eHqamppg9ezbdIaAoCvv378eECROgrq4u+R2WQbhcLpYtW4aIiAih5WAAQE1N%0ADfr6+ujVqxe6dOkCTU1NtGjRAlwuF0VFRSgsLEReXh5SUlJw//59RtRi3fPj4+ODFy9e4I8//iAd%0AAIJMkp6ejgULFtAZbT8XsKCkpITmzZuDy+WirKxMYHvCAhfi4uLw/fff4/DhwyQLpQThZdHOzs4W%0A6vTS1dWFp6cn+vfvz6aZrNOpUyeptpebm4uamhoAJPNMXY4dO4YHDx4IPC/69u1L94e+/vproeum%0Ap6fj4sWLAv2hb7/9FidPnmSUi9PW1kb//v3h4OCAOXPmMErG7dy5EyYmJlBSUpLszsoIHh4eCAkJ%0Awe3bt+ls+7xjWFlZiZiYGMTExEBdXR0WFhawtbXFqFGjiHOc0KSwsLD4bPZsXV1d2NvbY+LEiWjX%0Arh1rtjZFIiMjG7UeRVEYPXo0I/vMtWvXxGwdgSB9yFiMQCAQFAteX4aiKHTo0AFjx46Fra2tQom1%0ACAQCQRGRpUQRHA4H0dHRbJvBCtXV1di2bRu9zEts89tvv31WOCkqPXr0wNmzZ7Fnzx4cPXqUHqtx%0AuVxs2LABFy9eFGt78gC/L3/w4MG0NoIEFksGLpeLw4cPM469jo4O/vrrL+jq6kqkzZ9++glBQUH4%0A77//6L7vjRs38OrVK3Tu3Fkibcoy6enpAD5e97Nnz27QeoMGDYK5uTmioqIA1GYKfvfuHVauXClU%0ApD1s2DBs2bIFXbt2Ff9ONCESExPx119/CRy/7t2749dff4WVlVWj52+7dOkCR0dHODo64saNG9iy%0AZQueP3/OCNbZu3cvTExMSJbn/yc/Px/Lly/HnTt36k2mIwr8cz3V1dU4fvw4kpKSsH///noTpRII%0ABNmDKCsJYiMnJwcXLlxgRI726NED+/bta1CH+Pz58wLfNW/eHLt372aItOuipaWFAwcOYPz48Sgv%0ALwcAvHv3DiEhISKX7WgqrFu3DlevXgXAHBgqKSlhzJgxcHBwgJGRUYOzzVZXVyMhIQFnzpxBdHQ0%0AampqGJ2u+Ph4uLq6YteuXRLbJ3lh7ty5bJtAw+FwcPToUbbNYJWsrCw4OTkhLy8PgGBGn3bt2mHU%0AqFEYOnQo9PT00LVrV2hoaNDrV1dXo6ioCG/fvkVKSgqSkpJw69YtvH79mt4e7z54/fo1nJyccP78%0AeXz77bdS3tOmTUlJCTw9PREQECBUoK2iokJn0SaCS9CODUnDOy/+/v4MYRnw0Qn8yy+/SMUWWaOk%0ApATHjx9nHA8tLS1s3LgRVlZWn13/7NmzdLk4HsrKyvDy8mKItOvSs2dPHDhwANOmTQOXywUAZGZm%0AIioqCqNHjxbDXsk+Dg4OcHBwQH5+PsLDwxEcHIzExET6eAC156KsrAwhISEICQmBhoYGRo8eDVtb%0AW4wYMUJhRO2EpkvdsrPAxz5Phw4dYGNjg/Hjx5PSqhJEnBMyiji5Q2hakLEYgUAgKB48H83333+P%0AWbNmoVu3bmybRCAQCAQpwEveJQsVphQ5gUhkZCRevXrF8NVv27YN9vb2EmtzxYoVoCgKx44do4/9%0A48ePcfv2bQwfPlxi7coidftBCxYsQIcOHdg2qckTHR3NuOZVVFRw6NAhiYm0eaxatYoR/EBRFMLD%0AwxssUm5K5OXl0cdfXV0dQ4cObfC6FhYWiIqKop8da9eupc8n8DE7+urVqzF16lSJ2N+UoCgKmzdv%0App//vHfyzz//DBcXF7HOn48cORKXLl3CunXrcOXKFUbCpI0bN+L06dNia0teKSoqwqxZs/Do0SOh%0AiTWVlJTQr18/GBoaNiixZlJSEh48eEAHMtS9TxITE+Ho6Ihz584pdGDQsWPH2DaBgSzpxqTFjBkz%0A2DaBhsPh4OTJk2ybUS9EqE0QGxcvXkRVVRX9YujSpQvOnj0LTU3Nz65bUVHB6IzxXljTp0+vV5TE%0A4+uvv8a0adMYoqigoCCFFGoHBgYiMDBQ4GVvamoKFxeXRkWwqaioYPjw4Rg+fDhevXqFDRs24MaN%0AG4yJ0StXrmDw4MGYPn26OHdH7qibEZ5NhGUrUzRKSkowe/ZsepDIg6IoDBo0CM7Ozhg1ahSUlZXr%0A3YaKigq0tbWhra2NXr164YcffgBFUYiKisLp06dx+/ZtRme4sLAQv/zyC/z8/BS6IyxO4uLi4Obm%0AhpycHKEDGT09PWzfvp2IzqRMXFwc3N3dGU54kt38I5cuXUJxcTF9bNq0aYPTp0+jZ8+en12Xy+Ui%0AJCREoD80ceLEzzoY9fX1MWHCBEY/ICAgQGGE2jy0tLQwdepUTJ06Fbm5uQgNDUVISAiSk5MBMIVi%0ARUVFdN9JW1sbVlZWsLW1hYGBAZu7QCB8MbzJCV4AA8liSCAQpAkZixEIBIJiwuFwUFNTA19fX/j6%0A+qJ9+/YwNjbG2LFjYWxs3OCkIQQCgUCQT9iek5IFoTib+Pv7A/joT3ZwcJCoSJvH8uXLcffuXSQl%0AJdHfnT9/XuGE2nX7QaGhoTAwMICxsTHGjBkDHR0dts1rkoSFhQH4eM1PmzYNAwYMkHi7w4cPx6BB%0Ag5CUlEQ/96KjoxVSqF1QUEB/7tGjh0jvgT59+jCWr1+/zpi76d+/P/bs2UOyaDeQ+Ph4PHr0iDFn%0Au3TpUixYsEAi7ampqWHXrl1QVlamKwRTFIWEhASkpqZK5V6UVaqrqzF//nykpaUJiKrbtWuHGTNm%0AYOLEiZ8M6KmbxMXOzg5AbYZuX19f+Pj40PPzvOP+7NkzODs748yZMwo77t69ezfrfdG6KKJQ+59/%0A/pGJcyAPWjki1CaIjbCwMMbLf+PGjQ0SaQO1nYeysjKBG2bKlCkNWt/e3h7Hjx8HUHvjJSUloaKi%0Aot5M3E2RnJwcbNu2TSCj6bp168QmoO7cuTP+/PNPnDp1Cjt37qSza1MUhd27d8PCwgJfffWVWNqS%0AZ9h0CMn6S0dabNmyBS9fvmTcD23atMGmTZswbty4Rm+Xw+HA0tISlpaWCA4OxqZNm1BcXEz//c2b%0AN9i6dSv27NnzxfugyJSUlMDDwwOBgYH1ZtGeN28eFi5cCBUV0pWRFvVlN6+bsYBkNwdCQ0MBfBwI%0AuLq6NkikDQB3795FQUGBwLO8oe/xH3/8EYGBgXT7tk546wAAIABJREFUd+7cQU1NzSeFUE0ZHR0d%0AODk5wcnJCa9evUJwcDBCQ0Px8OFDAMznyrt373D+/HmcP38eX331FWxsbGBra0sCQQhyCYfDQXV1%0ANfz9/ZGamoohQ4Zg5MiRMDIyUujnM0FxCAoKYrV9aUyGyzJkLEYgEAiKhYqKCqNEOc9fkJubi6Cg%0AIAQFBaFly5YwMzPDpEmTYGxszKa5BAKBQJAA0p4TI/NgTGpqamhxDEVRUFVVxcqVK6XStpKSElav%0AXo1p06bR7d++fVsqbcsK/IlsCgsLER0djejoaGzbtg36+vqwtrbG+PHjSWCxGOElleMdf2lWeJ0y%0AZQodnEBRFFJTU1FdXa1w85UVFRUAap/JDdUE8ejYsSP9mf8d4uDggI0bNyqs4LQxXLhwgf7M4XBg%0AYWEhMZF23XY2b96M//77DxkZGfT358+fV2ih9sGDB/Hvv/8KaLacnZ0xd+5cqKurN2q7Wlpa9Db2%0A79+PY8eOMTKop6amYt++fXBxcRHn7sgdshC4p+j9VP5zoOjHQxiK1VsgSIySkhKkpaXRyz169BDJ%0A6RofH09/5t24urq6DY6S09PTg46ODt6+fQsAqKqqQlpaGgYOHNhgG+SdI0eOoKSkhCGY2717N6ys%0ArMTe1owZM9C6dWu4urrS33348AGHDx/G5s2bxd4eoX7Ii02Qmzdv0tGbQO0zpXv37jhx4oRYAwls%0AbW0xePBgzJo1C1lZWfS9FxoaikmTJmHUqFFia0uRiI2NxYYNG+rNot27d294enoKRFsTJMv169fh%0A7u5Ospt/hsrKSjqTAkVR6NChAyZOnNjg9ePi4gS+69SpE/r169eg9fX19dG6dWtatPThwwc8fvyY%0A3C+oDTabN28e5s2bh8zMTFq0nZ6eDoAp2n7z5g2OHz+O48ePo1u3brCzs4O1tXWjKpMQCGzBy+Tz%0A8OFDpKWl4cyZM2jZsiVMTU1hbW0NMzMzhZs8ICgGFEUxxqlsoMhCbTIWkx0sLS1Za5vD4eDatWus%0AtU8gEKTL9evXERQUhMDAQDx58gQABETbJSUlCA4ORnBwMD1OnjRpEr755hu2zCYQCASCmJg0aZLU%0A2qqsrMTVq1dRXV0N4ON7RtHnyR4/fozy8nI6qYq5ublUBcGDBw/GgAEDkJqaCgAoKipCenq6QvhS%0Ajx8/Dj8/P0RGRjJEq0Dt9UlRFJKTk5GcnIxdu3Zh1KhRcHBwgLm5OfHLfQEvXrxAfn4+faz79u37%0Ayey04sbS0hJKSkr0M6iiogJPnz5F7969pWaDLFBVVUV/btGihUjramho0J/rCu6dnJywZs0asdmo%0ACFAUxQhcUFZWxtq1a6XStpqaGlavXo158+bR7V+/fl0qbcsiaWlpOHbsmEDyij/++AODBw8WSxvK%0AyspYvnw5Ro0ahcWLF6OwsJA+9idPnoSdnZ1Cz9Wz3SeUBaE42/CfA3JMBCE9QIJYePToEbhcLj0I%0AtLCwEGn9+Ph4xg3L4XBEnljT19dnTARlZmYqjFA7JycH/v7+jI7skiVLJCLS5mFvb4/c3Fzs2bOH%0AbvfixYtYunQp2rVrJ7F2ZZm+fftK9eX/+PFj4pASwv79++nPFEWhU6dOOHv2rEQcU506dcLx48cx%0Affp05Obm0vfC4cOHiThAREpKSrBt2zYEBQXVm0Xb2dkZzs7OxIElRRpyXkh28488evQIVVVVdH9o%0AzJgxIj2Xb968SX/mvc9NTEwavL6SkhIGDx6M2NhY+rvMzEwi1Oaje/fuWLx4MRYvXoy0tDRatP3y%0A5UsAzGv82bNnOHToEA4dOoRevXrB1tYWNjY2jNJjBIKssHnzZgQEBNAZXYQJZEJCQhASEgJNTU3Y%0A2dlh0qRJCu24IzRNSIUj9iBjMdmAoii8evWKtfYV/T4gEBQNbW1tzJ49G7Nnz0ZKSgr8/PwQGhpK%0ABxDz90mzs7Nx9OhRHD16FIMGDcLkyZNhbW2Nli1bsrYPBAKBQGg8np6eUmknJSUFa9eupX2v/FmM%0AO3bsiK1bt0rFFlmDl4iCd0yGDh0qdRtGjhxJC7UB4MmTJwoh1DYyMoKRkRGKiopw+fJlBAQE4P79%0A+wCY4yKKolBdXY2YmBjExMRAU1MT48ePh4ODg8KJe8VB3ey9HA4HZmZmUm2/TZs26N27N125EwCy%0AsrIU7lzWfQ6L6geoW/WRtx0DAwMi0m4EGRkZKC0tpeclR44cKdX5KxMTE/Ts2ZN+F7179w4vXrxA%0Aly5dpGaDrLB//37U1NTQ/RQNDQ2cPHlSIs+GIUOG4H//+x9mzpyJ8vJyAACXy8XBgwdx+PBhsbcn%0AD7AtCCb+0FrqZnrncDjo3bu3yME8TR2iqCGIBZ6whXeziSIIevv2LZ49eybw4DIyMhLJBv6Jv4KC%0AApHWl2euXLnCEIb169cP8+fPl3i7c+fORXBwMB4/fgygNpr98uXLmDVrlsTblkUCAgKk0k5eXh42%0AbNiA+/fvC3VIqaurY9myZVKxRdZISEhgZLNVUVHBvn37JJo9oHPnzjhw4ACmTp1KdwCTkpLw77//%0Aii06sqkTGxsLd3d35ObmCs3W3KdPH3h6eiqck4NtPndeSHZzQV68eAHgY3+of//+DV63uLgYaWlp%0AX9wf4g+W4lUbIQind+/e6N27N1auXImUlBSEhIQgNDQUOTk5AJiigrS0NDx69Ah79uzBwIEDYWdn%0Ah3HjxilsgBpB9pgyZQqmTJmC9PR0+Pn54fLly8jLywMgKJDJz8/HmTNncObMGejp6cHBwYGUYCU0%0AGdhyirLtDGYbMhaTLch9QCAQ2EBfXx/6+vpYt24dwsLCEBAQgH/++UeoTwGofWYnJSVh27ZtGDNm%0ADBwcHDB8+HC2zCcQCASCDFJVVYX9+/fjxIkTqKmpob/njTuAWn+Ii4sLWrVqxZaZrFJYWMhYZkMg%0APWDAAMayIs3RA0Dr1q3h6OgIR0dHPHr0CH5+frhy5Qry8/MBCPfLnT59GqdPn0avXr0wefJk2NnZ%0AQUtLi7V9kCeys7MBfJyH+fbbb6VuQ8+ePfHgwQN6OTc3V+o2NDVWrlzJtglyCU+nw4ON8ZSJiQme%0APn1KL6elpSmcUPvJkyeIiopiaHc8PDwkqm0YOHAgdu7ciSVLltDtxsTEKExVi7rcu3dPKu1wuVyc%0AOnUKR44cYSTUrOvvEDWpbVOjbgAPRVF4/vw5TE1NYWtrC1NTUzRr1oxlC9lHiW0DCE0D3kCDR/v2%0A7Ru8bkJCgsB3KioqGDJkiEg28A9eysrKRFpfngkJCWE4JaTVkeVwOFizZg3j5RMeHi6VthWVS5cu%0AwdbWVqCjB9R2AgwMDHDx4kXMnDmTXUNZIjg4mP7M4XAwefJk6OvrS7xdfX19TJo0iTEpXdcWgnCK%0Ai4uxZs0aODs7IycnR+B6VlZWxpIlS+Dn50dE2lKkpKQErq6unzwvixcvhp+fHxFp88ETRPLo2LFj%0Ag9e9d+8euFwu4zsOh4Nhw4aJZIMi94e+FH19faxZswaxsbE4c+YMpk2bBi0tLaHZ5JOTk7Ft2zaY%0Amppi5syZuHDhAoqKitg0n0Cg6dGjB1avXo3Y2FgcPnwYlpaWUFZWpp/nvH+8EqyPHj3C9u3bYWJi%0AgkWLFiEyMpIx+UkgyBu8a1va/xQdMhYjEAgEAg81NTVMnDgRJ0+exLVr17Bw4UJ07NiRfmfy+qNA%0A7Xu7rKyMTv7Bm9Qk71YCgUAgpKSkYNKkSfjzzz9RXV0t4KfmVdnZvHmzwoq0gVp/fl3atGkjdRt4%0AAbq886PIftJevXph3bp1uH79Ory8vGBqagolJaV6/XJpaWnw8PCAiYkJFi9ezLb5cgH/Nf8liVQa%0A69Phb/PDhw+NtoFQWzVN0QPuGwsvWId3Hffq1UvqNvCfO37tmCJw+fJl+jOHw4GFhQXGjBkj8XbH%0AjBkDExMT+vxTFMWwRVFo0aKFxP+9ffsW8+fPx4EDB+h+KfBRkNy6dWvs3LkThw4dYvlosIOhoSGj%0AfwPUHpvy8nKEh4dj6dKlMDIygqurK27cuCGgiVAkSEZtgljglVPgIcqAODExkf5cNwOlmpqaSDbw%0Ad6JVVBTj8v7w4QOjtE6XLl0wYsQIqbU/YsQIdOrUCW/evAFFUUhNTUV5eTnU1dWlZoMikJeXB3d3%0Ad0RHRzNebLyXXfPmzbFs2TLMmDFDoctqRERE0MdEWVkZCxculFrbv/76KwIDA+nOR2RkJNavXy+1%0A9uWN2NhYuLm54e3bt0IzK/Xt2xeenp6sDCgVGZLd/MvgF0VraGg0eN26gWu857yenh5at24tkg3K%0AysqMZSUlEpfZGIYMGYIhQ4bAzc0Nt27dQnBwMCIjIwUy1NTU1ODOnTu4c+cONm/eDGNjY9jZ2cHO%0Azo4lywmEjygrK8PCwgIWFhZ4//49goKCEBgYiCdPngAQXoI1KioKUVFR0NbWJtcxQS7hZSshSB8y%0AFpMdOByOSAGDBIK84urqyrYJhAbQuXNnLF26FEuWLMGtW7fg5+eHyMhIVFRUABDMMPn69WtGQpJ3%0A796huLhYpPE1gUAgEOSbyspK7N+/H97e3qipqREQaHM4HPz4449wcXFBy5YtWbaWffgzE1ZVVUnd%0ABv45feKTBlRVVWFlZQUrKyvk5uYiMDAQAQEBeP78OQBBv1xVVRUiIyMZSbrYOJfyQGVlJWNZ1DkU%0AHm5ubvTnrl27irSuqDoWQv1wOBx88803bJsht/AHxrARrNO2bVsAH59r/PNoikB4eDjj+b1s2TKp%0Ate3i4oLr16/T7UdEREi1fUXA29sbXl5eKC8vF5rcy9LSEps2bVLoCsynT59Gbm4uQkNDERISguTk%0AZPpvvGuzpKQEQUFBCAoKgpaWFsaOHQs7OzuRk/jKO4qhZCVIHP4BlygDB2EZtYcOHSqyDfxllJo3%0Aby7yNuSRtLQ0cLlcWrRraWkpdRssLCxw5swZALXlHh49eoSBAwdK3Y6mysWLF+Hh4YGioiKhwskh%0AQ4bAw8ND5EFkUyMnJwd5eXn0vTB8+HB06NBBau3r6Ohg0KBBdGmV7Oxs5ObmQkdHR2o2yAPFxcXY%0AunUrLl26JLQjq6qqioULF2LevHkCglOC5CguLsa2bdtw8eJFoedFRUUFCxYsgLOzMzkvIiBKNCh/%0Af4jD4cDQ0FDkNouLixnLJHDqy1BSUoKxsTGMjY1RXV2N+Ph4hIaGIioqinaA8e6ZqqoqxMTEIDY2%0AlghcCTKHtrY2Zs+ejdmzZyMlJQV+fn4ICQmhM9DwC2TevXuHU6dOCVRwIRDkgUmTJrFtgsJBxmKy%0AR1RUFNsmEAgSJzAwkPRR5AgOhwMjIyMYGRmhuLgYly5dQkBAAO7fv0//nf/3QG2SFyMjIzoo1tLS%0AUmH8/gQCgaCIpKSkwNXVFRkZGUL91J07d8bWrVulmrBK1uFPnsZGNmt+UR4R0DPR0dHB/PnzMX/+%0AfCQmJsLPzw/h4eF0FmZ+vxzPHxcdHQ1ra2vY2dnB1taWiFn/H/6+IL9wu6E4Ojo22obS0lLGMrnm%0Avwxy/BoP/5wtG5WJWrRowboNbJKfn4/nz5/Tz/L+/ftDV1dXau337NkTenp6dIKejIwMFBYWsiLa%0Ab2o8f/4crq6u+Pfff4X2SzU1NbF+/XoyJ/z/6OjowMnJCU5OTnj16hWCg4MREhKCtLQ0AMxj9/79%0Ae/j6+sLX1xc6OjqwsbGBjY0NBgwYwOYuSAUi1CaIBf7OE3/JmfrIz8/Ho0ePBByxw4cPF9mGZ8+e%0AMZZ5ZZaaOllZWQA+RpGz8eDibzMzM5MItcXA27dv4e7ujpiYGKEv/ubNm2PFihX4+eef2TRTZnjw%0A4AFjediwYVK3wdzcnBYHALWBFIosDuAnOjoa7u7uyMvLExp00K9fP3h6ekJPT49FKxWPmJgYuLu7%0Ak+zmYoDfQcjvrKuPDx8+IDU1VaA/1JjnGK9fwIMMxMWHiooKTE1NYWpqiurqaty8eRMHDhxgnDtF%0Ac0AR5BN9fX3o6+tj3bp1CAsLQ0BAAP755x+h74C6FVwiIyPxyy+/wM7ODqNHj1bossIEAoEJGYsR%0ACAQ2IX1w+UNDQwOOjo5wdHTEo0eP4O/vj8uXL9MlsoVlmIyNjUVsbCzU1dVhbm4OW1tbmJiYQFVV%0Ala3dkClev37NtgkEAoHwRVRWVsLLywve3t7gcrlCs2hPmzYNv/32m4AgTNH56quvAHx8fz59+hQj%0AR46Uqg3p6ekAPp4r4pOuHwMDAxgYGMDNzQ0hISEIDAykq4/X7QPx/HGZmZk4ePAgDh48iD59+mD8%0A+PGwsbGRanC0rMHvk3z37p3UbcjJyWEsNzarN6EWEoDbePgrD7ERrMOfQErR5g0ePnxIf+ZwOFJ/%0ABwOApaUlHj9+zLCpMZo7wkdOnDgBLy8vVFRUCJ07GzNmDDZu3EhnlCcw6dy5M+bNm4d58+YhIyMD%0AwcHBCA0NRUZGBgCm7i0nJwfe3t7w9vZG165dYWNjA1tbW/Ts2ZPNXZAYRKhNEAudOnViLD9//rxB%0A0czx8fECD7VmzZrBwMBApParq6tpkQzPOc9vU1OFv7PFxkRk+/btAXx8mLLRAWxqBAUFwdPTs94s%0A2oaGhvDw8ECXLl1YtFK2ePv2LYCPjiA2RKX8Wc2zs7OlboMsUlRUhK1bt+Ly5cv1ZtFetGgR5s6d%0AS7I1SxGS3Vz88JziPF69etWg9e7cuYPq6mrGs15JSalRIqf//vuP0R/q3LmzyNsgfJp79+7h6tWr%0AiIiIYJTlJs5EgryhpqaGiRMnYuLEiXj58iX8/f1x8eJFWuTBf03zssrHx8djw4YNMDU1ha2tLczN%0AzQXK7BIIBMWCjMUIBAKbkH64fNOrVy+sXbsWLi4uiIyMREBAAG7cuIGamho6aBD4KMgvKytDaGgo%0AQkNDoaGhgTFjxsDOzg7Dhw9X6GvBwsJCofdfFggKCmrwb/mF9aKsSyA0RZKTk+Hq6orMzEyhfuqv%0Av/4a27ZtYyUgVB7o3bs3YzkpKUnqNty9e5ex/O2330rdBnmjRYsW+P777/H999/j+fPn8PPzw8WL%0AF5GbmwsAQvtBDx48wMOHD7Fr1y589913sLOzg5WVFbS0tFjbDzbgD054/vy51G3gJSLknZtu3bpJ%0A3QYCARDU6WRmZsLIyEiqNvASavL8gvzi8aYOr2/P2/9+/fpJ3Qb+DN4vX76Uug1NhWfPnsHV1RVJ%0ASUlC+6VaWlpwc3ODjY0Nm2bKFd9++y2WLFmCJUuWIC0tjRZt867Tusf3+fPn+OOPP/DHH39AV1cX%0AdnZ2sLa2blK6OCLUJogF3oCLdwPxZ1Oqj8jISPoz78VlaGgo8kT/zZs3UVZWRrfP4XCabHQFP/zZ%0AOtmIUOMfAPJKNRFEJzc3F+7u7oiNja03i/aqVau+qBxTU4U/WpMNx0S7du0AfDxn/DYpIlFRUdiw%0AYUO9WbT79++P7du3K8wzW1ZoSHbz7du3S7U0U1OAV3qQdzx5pXw+R93S9Lzzoa+vL7IzIykpCQUF%0ABYzz2b17d5G2QRBOQkICwsLCcPXqVYYYDWA6zRWduXPnsm0CoZF8/fXX+PXXX7F06VLcunULfn5+%0AiIyMREVFBQDBEqwVFRWIiIhAREQEWrRogdGjR8PW1hbGxsYkuIdAUEDIWIxAILAFyabddFBRUYGV%0AlRWsrKyQm5uLoKAgBAQE0JP+/H4LoDYxQEBAAAICAtC2bVuMGzcO69evZ8N8mYDcD+xBURRcXV2l%0Avi6BIO9UVlZi3759OHnyZL1ZtB0dHbFq1SqBSoaEj7Rv3x6dOnXCmzdvQFEUYmNjUVJSIrX54pKS%0AEsTExNCiVWVlZfTo0UMqbTcVunXrhpUrV2L58uWIi4uDv78/oqOjUVVVJeB7pigKFEUhMTERiYmJ%0A2Lp1K0aMGAFbW1vY29uzuBfSg3/e6t69e5g5c6bU2s/JycGzZ88YuhQyl0ZgC/5kCampqVK3oW6F%0AO0DxAhf4fZA8H6U04feLlpSUSN0GeYeiKJw4cQL79++vN4v22LFjsXHjRmhra7NoqXzTu3dv9O7d%0AGytXrkRKSgqCg4MRFhZGV6qoOxZ4/Pgx9u7di71792LAgAGws7PDuHHj5L6KJhFqE8RCt27d0K5d%0AO7x79w4UReHatWvYsGHDJyfpS0pKEB0dLSBssbCwELn9c+fOMZa//fZbhSmpoaamxljmlYiUJoWF%0AhYxl4jBpHJ/Loj1s2DBs27YNX3/9NYtWyi5VVVWMZSUlJanboK6uzliuqamRug2yQlFREbZs2YIr%0AV64IDTpo1qwZFi9ejF9++YWVc6WofO68qKqq0ueFCO1ER1dXF61atUJpaSndH/rcZFtlZSWuXr0q%0A0B8yNzcXuX1fX1/GcqdOnUjJpS/g7t27tDg7Ly8PAHPim1+42rp1a4wePVqho6jj4uKIaF3O4XA4%0AMDIygpGREYqKinD58mUEBATg/v379N958K790tJSXLp0CZcuXYKmpiasrKxga2sLQ0NDVvaBQCBI%0AHzIWIxAIbFA3AQihaaGjo0OXyE1MTISfnx/Cw8Pp5CDC+qR5eXk4e/asQgu1yViMXb5EKE9E9gRF%0AJCkpCWvXrq03i3aXLl3g4eFBfAsNxNLSEqdPnwYAlJeXw9fXF3PmzJFK26dOnUJ5eTktKB44cCBU%0AVVWl0nZTQ0lJCaampjA1NUV+fj4uXryIwMBAPHr0CIDwLNvV1dWIi4vDjRs3FEao3aFDB7Rp04ae%0AT4+Pj0dFRYWAZkJSXL16lbGsp6dHtBEE1ujUqRO0tbWRn58PiqIQFRWFyspKqVXArKysxLVr1xiV%0AZ/X09KTStqxQXl7OWJbWs6gu/No4XgIeQsPIzMyEq6srkpOThfZLtbW14ebmBmtrazbNbHLo6+tD%0AX18fa9asQUJCAoKDg3H16lW8f/8eAPMcpKamIjU1FTt27ICBgQFdVaRNmzZs7kKjIEJtgtgwNzfH%0AhQsXANSKhU+fPv3J6EUfHx964MZDWVkZ48aNE6ndhIQERqQuh8OBiYlJo/ZBHuHPtvnu3Tup21BX%0AvKSI5Uy+lM9l0W7RogVWrVqF6dOns2mmzMM/CGbzXuChKAEj/ERGRmLDhg108A7/BJq+vj48PT1J%0AVgUpQ7KbSx4OhwNjY2OEh4cDqC13FRoa+smBW3BwMAoLCwUmVEUd7GVmZuLy5cuM/pCxsbHoO6Hg%0AiCLOpigKrVq1gqWlJaytrWFsbEwmIf4fMsncNGjdujUcHR3h6OiIR48ewc/PD1euXKEDQ4UJZPLz%0A8+Hj44O///67wVWWCASC/EPGYgQCgQ06d+7MtgkEKWBgYAADAwO4u7sjJCQEAQEBSExMBCBcrKTI%0AkGPADkQgTyCIRmVlJfbu3YtTp07Vm0X7p59+wqpVqwSCMQn1Y2tri9OnT9O+4cOHD8POzg4dOnSQ%0AaLsvX77EX3/9xfBJjx07VqJtKgpaWlqYOXMmZs6cifv378PPzw8hISF08jRhfjlFwsTEBJcvXwZQ%0AW+n7woUL+Omnn6TS9rlz5xjXfGOS7hAI4sTCwgJ+fn4AarM7X7x4ET/88INU2r5w4QKKi4vpZ1Lv%0A3r0V7v0tC35RnrCVR8uWLaVugzxCURSOHz+OAwcO1JtFe9y4cXB3dydZtCUIh8OBoaEhDA0N4e7u%0Ajlu3biE4OBjXrl1DUVER47c1NTW4e/cu7t69i82bN8PY2Bg2NjYYPXq03Fz3RKhNEBv29va4cOEC%0A3THdt28fevXqhREjRgj89unTp/jjjz8EBt+mpqYiPeDev3+P1atXC3w/YcKExu+InMHLrsw7lqmp%0AqbCzs5OqDWlpaYzlLl26SLV9eSYgIADbt29HcXGx0Bf/8OHDsW3bNjL51AD4y8hkZ2dL3Ybc3FwA%0AH59pmpqaUreBTQoLC7F582aEhITUm0V76dKlmD17NsmiLUUKCwuxZcsWBAcHk+zmUmDixIkIDw+n%0A+0Nbt25Fnz598M033wj89v379/Dy8hLoDxkYGIj0Lq2srMTq1atRXV3NeI9Iuz8gr/DE2eHh4bQD%0A5VPi7BYtWsDc3BzW1tYwMTGRWmYCeYJMVDc9evXqhXXr1sHFxQVRUVEICAjAjRs3UFNTU28JVgKB%0AoDiQsRiBUEtERESD34G8a7Yx6xIIikjz5s0xefJkTJ48Gc+fP4efnx8uXrwocC8pKpMmTWLbBIWE%0APLcJBNH4999/sXbtWjx79kyon7pbt27Ytm0bhgwZwqaZcsmgQYMwaNAgJCcng8PhoLS0FAsWLMDZ%0As2cllum3rKwMy5cvR2lpKX0e1dXViU9aAvTr1w/9+vWDq6srrl69ioCAANy+fRtcLldh/bCWlpaM%0AxDWHDh2Cvb29xIO2g4KCkJmZyTjuVlZWEm1THsjJyRHINC7N9QEodJCItbU1/Pz86Pth7969sLKy%0AQuvWrSXabn5+Pg4fPswIXFDE+4HfB/n27Vup28CfWFPS574pkJGRgbVr19abRbtt27Zwd3dXyGua%0ATZSUlGBsbAxjY2Ns2rQJcXFxCA4ORnR0NF1lDag9R9XV1bh+/TquX78ONTU1mJiYwM7ODmZmZjI9%0Ad0+E2gSxYWBggCFDhiAxMREcDgfl5eWYO3cufv75Zzg4OKBr164oKCjA1atXcfDgQZSUlAgMHubP%0An9/g9rKysrBo0SK8evWK8fI3MjJC7969xb17Mouuri79maIoxMTEwNXVVao28Jcz6dOnj1Tbl0dy%0AcnLg7u6O69evC33xt2zZEr/99humTp3KpplyBU/UyDuON2/exI8//ihVG27fvs1YVrTMxDY2Nnj/%0A/r3QoAM1NTXMnTsXnTp1QlhYmNTsUXSuXbuGjRs3kuzmUsTc3Bw9evRARkYGOBwO3r17h6lTp2L1%0A6tWwtbWlBwa3b9/Gpk2bkJ2dLdAfEqUsZWlpKVasWIGUlBSBd/HQoUPFum9Nibt37yI0NBRXr15t%0AkDi7efPmMDU1hbW1NczMzFgpXSYvkInqpo0Y78syAAAgAElEQVSqqiqsrKxgZWWF3NxcBAYGIiAg%0AAM+fPwdARPoEgqJCxmIEQm0faOnSpVJfl0BQRLp164aVK1di+fLliIuLg7+/P6Kjo1FdXc22aazh%0A6enJtgkKBznmso0oc2T//fdfo9clNIzKykrs2bMHp0+fFppFW0lJCT///DNWrFihcFk4xcmiRYsw%0Ad+5c+tg+fPgQs2bNwqFDh9C2bVuxtlVQUICFCxciNTWV4ZP+6aefxN4W4SPNmjWDnZ0d7Ozs8ObN%0AG/j7+yMoKAgvX75k2zSpY2lpiXbt2tG+/YKCAmzduhXbt2+XWJvv3r3Drl27GNe8gYGBQulShEFR%0AFJKTk/Hrr782al0AjV6fB4fDUejqjsbGxtDV1cXTp0/B4XCQn5+P5cuX4+jRo1BWVpZIm1wuF6tX%0Ar8a7d+/o946ysrJCBuvwJ9a8e/eu1ANp7927x1gWljyMUAtFUfjrr79w4MABVFZWCtVP2NjYwM3N%0ADVpaWixaSlBVVYWFhQUsLCxQXl6O2NhYhIaGIjY2FmVlZQA+vkfKy8sRERGBiIgItGrVCnfv3mXT%0A9E/CochMOkGMPH78GN9//z2qqqoAQOChxkNYKSt7e/sGObcePnyIU6dO4cqVKwznK0VRUFVVxYUL%0AFxSuQ2xlZYWsrCz6WJ4/fx6DBg2SStspKSmYMmUKPSjR09PDpUuXpNK2vOLv748dO3bUm0XbyMgI%0AW7duRadOnVi0Uv6orKyEgYEBqqurQVEUNDQ0cOvWLaioSCcmqaqqCiNGjEBpaSkoioK6ujru3bun%0AUBmKe/fuXW+5NTaEWw8fPpR6m7JCQ7KbL1myBHPmzFGoa1Ra3Lx5kyG25j3rmzVrBh0dHRQVFaGo%0AqIhxbuoGnP3111+fbePDhw/w9fWFt7c3cnNz6fV5///5558wNjaW2D7KGxRF0ZmzGyLOBkBH31pb%0AW8Pc3Fxi2WeaEpWVlWybwECWI6abGomJifDz80N4eDg+fPgADoej0O9hUeH1oXjPcHLsRIMcP/Yh%0AYzH2IfcBO9Q97mxBzjuBUEt+fj4uX76MGTNmsG0KgUBgAf53sqi+6C/1Y/P75cg7+SP37t2Dq6sr%0APYcJCGbR9vDwgIGBAZtmNhlWrVqFK1euMO6H9u3bY82aNbC1tRVLG8HBwfD09BRIDtO5c2cEBQVJ%0APKMxQZBbt24hMDAQO3fuZNsUqfLHH39g3759jOfvggULJBIEW15ejhkzZggkzDly5AjMzMzE3p48%0AIAvjYR7k3Vv7bF65ciXj+rS0tMTvv/8u9iCoyspKrFq1ClevXmW098MPP2Dz5s1ibUseKCkpwdCh%0AQ+nET+3atcONGzek1j5FURg1ahT9XlZRUcG9e/fI/JgQ0tPTsXbtWqSkpAjtl7Zr1w4bNmzAmDFj%0A2DST8BnKy8sRExODq1evIjY2ls60XfecyvI7gWTUJogVPT09bNmyBWvWrAGAejtn/I4OXV1duLu7%0Af3Lb8+bNQ2JiotCbjPfyX7ZsmcKJtAHAwsICJ06coI/r7t27cfr0aam0zYtM5Z0Da2trqbQrj+Tk%0A5GD9+vW4ceNGvVm0V69ejSlTprBpptzSrFkzDBo0iI6OKikpga+vLxwdHaXSvr+/P10pgMPhYPjw%0A4QolDKiLsOe+tAfqipzRs74s2rxzMHDgQHh4eJAs2hLEyMgIzs7OOHLkCP1MoCgKFRUVePHiBeO3%0Ada/Vtm3bfjZobceOHUhMTERaWhqqqqqE9oemTp1KRNoQXZzNC/obOXIkrK2tYWlpiZYtW7Jiu7xC%0AHD+Ki4GBAQwMDODm5oaQkBAEBgaybZLUEWeEfkJCwhf3nQwNDcVkDYHwechYjKDoKPL4k0CQFbS0%0AtIhIm0Ag0HzJeEoWBGdNgYqKCuzZswdnzpxBTU0NAKYfTklJCTNmzMCKFStI5Toxsn79eqSkpODF%0Aixe0v/jt27dYtWoVDh06hKlTp8LS0hKdO3cWabsvXrxAREQE/v77bzx//lzAJ62mpgYvLy8i0maJ%0AESNGYMSIEWybIXWcnJxw4cIFvH79mr4Wjxw5gjdv3mDDhg1iE6fm5ORgwYIFePDgAWMextjYWGFF%0A2nVhezxM3tu12NraIiAgAPHx8fR1GhkZiSlTpmDTpk0YPHiwWNpJSkrC+vXrkZ6ezvheU1NTYSuF%0AtWrVCr1796aFoe/evUN4eDisrKyk0n5kZCTy8vJov+igQYPIXB0fFEXh2LFjOHToUL1ZtG1tbeHm%0A5gZNTU0WLSU0BHV1dXTv3h3du3dHWloaXeVcVoKHPgfJqE2QCGFhYVi3bh1KS0s/2TmjKAr9+vXD%0A0aNHP1sKaezYscjKyqKX+R+cTk5OCluSLC0tDfb29ozBwY4dOzBhwgSJtnvhwgW4ubnR7aqoqCAs%0ALIwu70H4iJ+fH3bs2IGSkhKhL35jY2Ns3boVHTt2ZNFK+efMmTPYunUrfU22a9cOEREREs+CWlxc%0AjLFjx6KgoIA+vzt37sT48eMl2q6swZ9Rmy0UOXPJihUrEBoaKjQYRE1NDYsWLcKsWbMkVuqKH0UX%0AyBw8eBCHDx/+7KCA97w6fvw49PT0PvlbCwsLvHnzRmiGIIqiYGZmhkOHDkntHMsaPHF2aGgoIiIi%0AGpQ5W0VFBUZGRrC2tsbo0aOhoaEhfcMJBILc8yX9IP73xJf2pxSt3GfdYG1F7QPKAmQsxi4kozY7%0AyFKyCHLeP01xcTHi4+ORnJyM9PR0PH/+HMXFxXQm/pYtW0JDQwNdunRBz5490b9/f4wcOZKUuZUB%0AsrKyUFRUhP79+7NtikyTnZ2Nr776im0zCATWIH5p2SIxMRFr165lVALmQVEUvvnmG3h4eOC7775j%0A0cqmS1ZWFqZOnYr8/Hz6O35fcteuXdG/f3/o6uqiY8eO0NTUhLq6Oqqrq1FeXo78/Hy8fv0aGRkZ%0ASElJwZs3b4Ruh6IoNG/eHAcOHMDIkSOluZsEAgAgPj4ev/zyC73Me+Z07doVS5YsgZ2dXaO3XVNT%0AAx8fH3h5eTGqZFMUhRYtWuDixYvo0qWLOHZDLiHjYdnjzZs3mDx5Mv38r/vMHjVqFH788UeMGjVK%0AZBFveXk5YmNj4ePjg9u3bwsE6ygrK+Po0aMKnUDqyJEj8PLyoo9J9+7dERwcLPF58qqqKtja2uLF%0Aixf0M8rNzQ3Tp0+XaLvyRHp6OlxdXZGamlpvFu2NGzdi9OjRbJpJaAD3799HeHg4wsPDGdrRusjD%0AeIwItQkSIzc3FwcPHsTly5dRVlYm8HdtbW3MnDkTs2bNgqqq6me3N23aNCQlJTG+44mDXVxcFD5j%0Axpw5cxgRcurq6jh37hz69u0rkfbi4uKwYMEC1NTU0A87e3v7z2YCVTRycnKwbt06xMfHC33xt2rV%0ACqtXr8YPP/zApplNhqKiIpiZmaGsrIy+Lm1sbLB7926JtcnlcrF06VJcu3aNIUqIjIxUuEwQZFDO%0APvyTEl9atvNLUDSRWH0kJiZi165dAn0YHkpKSrCxsYGrq+tng9YAYMqUKXR5PR688/zDDz/Azc1N%0AISOl79y5g7CwsAaLs5WVlTFs2DBYW1tj7NixaNOmjfSNJhDkjKqqqgaN2xQVUu6TPV69esVYFjUz%0AGEE8kLEYu/AnLiC+Gelw9uxZtk1gIK0s9vICl8tFREQEzp8/j4SEBDqbJ1B/1rW64ywlJSUMGjQI%0A06dPx7hx4xQ2GPZLKCkpQUhICO7fv49NmzY1aht79uzBsWPH0LlzZ0ycOBFOTk5o3bq1mC2VfwwN%0ADbF+/XpMnDiRbVMIBFYgfmnZoKKiArt378aZM2fo6nX8WbSdnJywbNkyheuvS5usrCwsWLAA6enp%0AXzxfUN86FEWhY8eO2Lt3LwYNGiQGqwmExvHXX39h165dAnMAHA4HXbp0wfjx42FpaYk+ffp89rqn%0AKAqpqamIioqCv78/8vLyhIpSDx48CHNzc8numIxDxsOySUpKCpycnFBeXg5AMMBGTU0N3333HQYM%0AGICePXuiY8eO0NLSgpqaWr3BOqmpqaioqBDYHu/dvmXLFkyePJmFvZUdsrOzMXr0aIZ2av78+Vi2%0AbJlE292xYwdOnDjBCCKJiooiWaHRsCzadnZ2cHNzI3PEMsx///2HsLAwhIeH4+XLlwA+Pf/fvHlz%0AWFhYSHRO4kshQm2CxPnw4QP+/fdfpKen48OHD9DQ0ECvXr0wePBgkRzcS5YsQUREBL2srKwMS0tL%0ArFixAt98840ELJcv0tLSMHnyZHC5XAC1D6L27dvjzz//RK9evcTa1rVr1+Di4oIPHz7QL/3mzZvj%0AypUrZFK8DhcuXMDOnTvrzaI9cuRIbN26lWQ7ETO7d+/GsWPHGNnEli9fjnnz5kmkPXd3d/z999+M%0A9lxdXRUyeOTJkydsm8BAV1eXbROkTl2hNttdPEWelBDGkydPEB8fT/eHWrVqhV69esHCwkKk98CC%0ABQsQHR3NEAN2794dLi4uCu0YFCaQ5L8XlJSUMGTIENjY2GDs2LHQ1tZmxVYCgS3ev3+Pf//9F5aW%0Alo1a39vbG6dPn4a1tTXs7OxkaiJcFiAZ3AgEMhYjEAiyQ2hoKHbt2iWQ/ZFHfe/s+n7Xvn17rFy5%0AkohgG0hlZSW8vb1x9OhRlJaWQllZGf/88w9atGgh8rZ+/PFHJCcnA6g9Hy1btsTMmTMxf/58EkRY%0AB15fdMyYMdi0aRPJBk9QOPiDN9lGEefJEhISsG7dunqzaHfv3h2enp5E0CtFSktL4enpCX9/f4Fz%0AAjR8/kDYekpKSrC3t8fatWvRqlUrsdlMIDQWLy8vHDlyRGhgAu+7li1bQldXF127doW2tjaaN2+O%0AmpoafPjwAfn5+cjKykJGRgZKS0uFrs+79jdu3IgpU6ZIc/cIBJFITk7GokWLkJeXJ3TOWFQfdn3z%0Abq1atYKnpyfGjBkjBqvlH1dXVwQGBjL8lHv37sW4ceMk0p63tze2b9/OaG/evHlYvny5RNqTJ54+%0AfQpXV1f8999/9WbR3rRpU6PnygiShSfODgsLo8d5n5r/V1dXh4mJCWxsbGBmZgZ1dXXpGy0CRKhN%0AkBuOHj2K+Ph4dOrUCfr6+rC0tISOjg7bZskUe/fuxf/+9z+BklMrV67E9OnTv7i0Rnl5OXbu3Inz%0A588zyvtwOBysX7+eRCr+P9nZ2Vi3bh1u3rwp9MWvoaGB1atX4/vvv2fTzCbLhw8fYGNjg5ycHAAf%0AxSrOzs5YunSp2AQ0RUVFcHV1RVRUFKOdnj17IiAggEwWEViBiMSaPps2bUJ4eDg6duyIgQMHYsyY%0AMRgxYgTbZrGOsGufdx1+9913sLGxgZWVFdq1a8eShQQCe2RkZGDfvn2IiopCixYtcOfOnUa9K5yd%0AnRETE0Ova2lpicWLFxPB9v8jS8eBvIPZITMzExs3bsTJkyfZNoU1yFiMQCCwzfv377Fq1SrcunVL%0ALBWm+LcxZMgQ/P777+jQocMX29pUefr0KRYtWkQL9YDaY3fs2DGMHDlSpG2VlJRg2LBhjMQkvO31%0A6dMH+/btQ9euXcW7A3JK3TFx27ZtsWXLFoUO5lYE6ooKOBwOrl27xqI1BEWmvLwcv//+O86dO0c/%0Ar/lFjbNmzcKvv/6qkFUAZYHk5GTs379f6JxlQ+Gt16xZM1hZWcHZ2Rk9evQQu63yhiwFCXM4HIX2%0ARwBASEgI1q1bh7KyskZlkv9UcCdPc7F7925YWFiI0WoCQTLk5OTA1dUVN2/ebHSgDg9h99OwYcPg%0A4eGhkMFp9fH27VtYW1szgj2aNWuG7du3w8bGRmztcLlceHl54dixY+ByubRmq3379ggJCYGGhobY%0A2pI3uFwunUW7qqpKaPDghAkTsH79elKpS8b477//EBoaivDw8AaJs5s1a4ZRo0bBxsYG5ubmjUoM%0AwBZEqE0gNCG4XC5mz56N27dvMx5UvNI+jo6OsLa2FlngnpOTg3PnzsHHxwdFRUUCLzQrKyvs27dP%0ArPsir/z999/YuXMnSktLBcq6AYCJiQm2bNlCJnQkzO3btzFnzhzGRA6Hw8GAAQOwatUqDB06tNHb%0A5nK5CAsLw65du5Cdnc0IWlBTU8OFCxegp6cnrl0hEESCiMQIioqwbPJt2rSBpaUlK+/cX3/9Vept%0AEgj8VFdXY+fOnTh37hyj5J6/vz/69u0r0ra4XC6GDh1K93GB2ue8kpISnJ2dsXjxYpkIFGKTgwcP%0Asm0Cg8WLF7NtgsJQVVWF//3vfzh27BgqKysVvv9DxmIEAoEtHj58iAULFiAnJ+ezWSOVlJTQokUL%0ANG/eHBRFobCwEFVVVYzf17d++/btcejQIejr60toT+SX2NhYrFixAh8+fBBI8tGYzF4xMTFwdnau%0A91y0atUKJ0+eRL9+/cS2D/IKf5UpDoeDyZMnY+3atXI1YUloOHXPOfHBEdhkzJgxePnypVAhjJqa%0AGhYsWICBAwdKzR6S0KJ+MjIyEBQUhOvXryMtLa3B62loaMDAwAAWFhawtrZWaAEYPyRxjuzx+vVr%0A7Ny5E2FhYQDq79PXR32/NzU1hZubG77++msxWksgSJ7Q0FAcOHAAGRkZAL48iPm7777DwoULRQ7C%0AVRQCAwPh6uoqoNWaOHEili9f/sXzlY8fP8aGDRuQlJTEGHMrKSnh2LFjMDY2FsduyCVPnjyBq6sr%0A7t+/LzSZZvv27bF582YS0CxDpKamIiwsrMHibFVVVRgbG8Pa2hqWlpZyW9WFCLUJhCZGaWkpZs6c%0AidTUVIEHF2+5R48eGDBgAHr27ImvvvqKLu+jrKyMkpISFBUVIT8/Hw8ePEBCQgIyMzOFboeiKJiY%0AmODw4cNQUVGR9q7KHLNnz2Zk7Kl7nNTU1LBo0SJMnjxZava0bdtWam3JIqdPn8a2bduE3gd6enqw%0AtbXFiBEj0LdvXygrK39yWzU1Nbh//z5u3boFX19fvHnzhrE9iqKgrKyMXbt2iTUikkAQFSISIygq%0A/JPSQOMdTuKAOMUJbPPu3TssXryYdtjx4HA4WL16NWbOnCnS9lJSUjBlypR6y4caGhrijz/+ICIQ%0AgkxSXl6O4uJitGzZUuzX6N27d7FhwwZkZmaSidE6kLEYgUCQNunp6XB0dERBQQEAwcmczp07w9zc%0AHIaGhtDT08PXX38tkH2/vLwcb9++RWpqKv7991/cunULT58+Fbq9Vq1a4cyZMzIVLM02qampmDFj%0ARr0ZDE1MTHD06FGRtpmeno6///4bcXFxQoUFFEVBU1MTZ8+eVfisnvxCMV6/pHPnzti+fTuGDBnC%0AonUESUCE2gRZQdjzh4e0fXMcDgcPHjyQapvyyvv37/HkyRNkZGQgJycHpaWlKCsrg4qKClq0aAEt%0ALS1069YN3bt3R8+ePWVCjCyLCPNJSxvyLhBOamoqTp06hfDwcFRWVgJo+DOprs/B2NgYs2bNUmjx%0AI6FpcOPGDQQGBuLGjRsoLCxs8Hq8CnYWFhaYMGGCwo+7GsKWLVtw9uxZAbG2qqoqrKysYGNjg6FD%0Ah6Jly5YN2l5paSnu3LmDs2fP4ubNm4xt8li8eDEWLVok/p2RE44cOYIjR44IZNHmfba3t8fatWtJ%0AsJkMIKo4W0VFBcOHD4eNjQ3GjBnTJM4hEWoTCE2QDx8+YMWKFYzS5EDjHCT1rUNRFCZNmoRNmzaR%0AcmX/D3FIyR7Hjh3Dnj176GVh50RFRQXdunVDhw4d0LZtW6irq0NFRYURtPD48WOUl5cztlG3k6Cs%0ArIzNmzdLVYhPIBAIhI/IglOchyI7xWVJIMfhcBAcHMy2GaxQUlKCadOm4enTp0IzWo0ePVrkwJ7Y%0A2Fhs2LAB2dnZAATHBTyx9p9//knGBgSZICkpCX5+frh16xZev35Nf6+hoYFhw4Zh4sSJGD16dKO3%0AX1BQgB07diAoKAgAc4ygqO8AfshYjEAgSIuCggJMnDgROTk5An0UY2NjzJ8/v9HZ/G/duoXTp08j%0AKipKYNs6Ojrw9/dH+/btv3gf5J3i4mJYW1sjLy9P4DgZGhrCyckJZmZmX5ToIyEhAX/++adQf3fP%0Anj0RGBgoIL5XJLy9veHl5cUQyvPem0pKSnBycsLy5ctJX70JQYTaBFlBWJU7tiD3AkHakIzask9B%0AQQFiYmIQFxeHhIQE5OTkfPL3rVq1woABA2BqagoLCwt07dpVSpYSCNKBoijcv38fjx8/blCwzsCB%0AA6GlpcW22XLHmjVrEBQUVG9iTWVlZToY6nOJNR89esSoXFh3OxRFYc6cOfjtt9+kvYsyBf/YCPh4%0ArNTU1NC5c2ep2aLIc5P1kZqaitDQUISHh9NzNZ8SZysrK2Po0KG0OFtTU1P6RksQItQmEJooFEXh%0AxIkT8PLyQkVFhcilfXgIW69NmzZwcXEhE6F8EIeUbBISEgI3NzeUlpZ+8vx8ypnyqYAFbW1t7Nmz%0AB8OHDxej1QQCgUAQBeIUlw2IYF42mDNnDuLj4wX6LM2aNYOVlRWmTJkCQ0PDRm376dOn8PHxQWBg%0AoEDfisPhwM7O7v/Yu8+AKK6uD+D/BVRABOyiojERRTAW7DWKjaYixRQToo9IRLEk9gh2IbbYH8U8%0AlthAbDQRFRQRgSBYUSlBwQKoIEWatHk/+O7I0ARZdnaZ8/sig+zeM1tm5t4591xs2bJFIvtByOd4%0A8+YNnJyccP36dQDVX/d//fXX+PPPP2u9bO358+exefNmZGZmVqjsLORjT2WoLyY9NjY2fIfAEolE%0A+Pvvv/kOgwjIggULcOnSJc5xplWrVnB2dsbIkSMl0sbVq1fh6OiIjIwMtg2RSARDQ0Ps3btXIm3I%0As8oqhrVq1QobN27EN998I9G2AgICsGrVqgrvhb29PebPny/RtuTN8+fPsXLlSkRERFQ6sbJr167Y%0AsmULVYJvIChRm8gKGpMjQiZL51T6/NdMTk4Onjx5goyMDOTm5qKkpARNmzZFs2bNoK2tjXbt2vEd%0AIqkhceKqmIKCAk+REFK5nTt3Yv/+/ZzflR8X/dQ1VFV/zzAMlJSUsGLFCkybNk0C0cq36vK0pJ2/%0ARefjD+7fv89Wzq5JcraCggL69esHExMTTJgwAS1atJB+0FJCidqkwYiJieFsy1LniE/JycnYvXs3%0AfHx8UFxcDKD21Z3FhwlVVVVYW1tjzpw50NDQkHis8o4GpGTXy5cvsXr1aoSEhACofAJCdSr7e/Ey%0AKYsWLUKrVq0kGzD5LGfOnOFsW1lZ8RQJIfwR6uCULF33CfkcTNdC/Dt79ixWrlxZ6Uo4CxYskNjN%0AhszMTGzYsAG+vr4VkrX3798v8YQcQmoiJiYGM2fOxNu3bytUFymr7LW/hoYGjhw5gh49enzy+RMT%0AE7Fq1SrcunWr0ucXV3d++PBhXXelQaG+mHTQOZgI1fXr1/HLL79wJgt2794dhw4dQsuWLSXa1ps3%0Ab/Cf//wH8fHxnOTIPXv2YMyYMRJtS54kJydj7NixYBiGfU3E70F93VhLSEjAjBkz8ObNGwAfjj0q%0AKiq4fv061NXV66VNeeLm5oatW7dWOlGqUaNGmDt3Lvu9IfKLErWJrKAxOUIIEaby41/6+vpSbb/s%0AWB6tNE5k1T///ANHR0c8f/5cIoU1xY/5+uuvsXr1avTs2VNywcoxGheVDbVNzhaJROjbty+bnC2U%0AFesoUZtIjHjJXzFzc3Optl/24EsXYxW9ffsWnp6eCAwMxN27d1FSUlKjxykpKcHAwAATJkzA5MmT%0AoaamVs+Ryi8akJJ9EREROHz4MIKDg9nvQE0v2sSny8aNG8PY2BgzZsyQqfdcFmzYsIGz7ejoKNX2%0Ay1+E03eA8IEGp4iQ0WAIv/Lz8zFmzBhOdUEVFRVs3rwZ48aNq5c23d3dsXbtWnabYRh07NgRV65c%0AkYnPAhGOt2/fYtKkSUhLSwNQdXJv+d8BQLt27XDmzJlqE34PHjyInTt3oqioqMrn6tGjB9auXYte%0AvXpJYpcaHOqL1S9ZWNVCiMli5fvAfJN2H1wWWFhY4NGjR+znr3Pnzjh9+nS9Jeu+fv0a3333HVJS%0AUgB8OD717NmzwsRxIdm9ezf27t3Lvgdt2rSBp6dnvVc/evjwIb799luUlJSwx55ly5Zh+vTp9dqu%0AvEhNTYWjoyNCQkIqra7du3dvbNq0CZ07d+YxSlIXlKhNZEVERATfIXAMHDiQ7xAIIUQQ+M7NKTsu%0ARNdCRJYVFRXBw8MDf//9N549e8b+vjb3T8TjfXp6epgxYwYmTpwo8TjlmSyMi4oJ9XhkaGjIGSsT%0Aq6yiee/evWFsbAxjY2O0bdtWuoHKAErUJhJTlwS59+/fo6ioiN3+nGRgGpiqufz8fDx+/Bj//vsv%0AUlJSkJ6ejvz8fBQXF0NFRQXNmjVDx44doaOjg549e1Jydg2dOHGC7xA4aJmTqqWnp+PatWsICwtD%0AdHQ0nj17Vu2Fm5aWFvr27YuRI0di1KhR0NTUlGK08qMux+H4+Hg2sQYAhgwZItX2CZEUGpwiQjZs%0A2DCZSs4VV28VivPnz2PFihXsuVBJSQkHDhzA0KFD67Xd48ePY8OGDVRZshp5eXmIjY3F69evUVJS%0AgubNm6N9+/aUGCNBK1aswPnz5yutMKKlpYW2bdsiIyMDL1++RHFxcYVK8BYWFti4cWOF53316hWW%0AL1+O8PDwKqtoq6ioYMGCBbCxsRHMShZ1QX2x+kGTpfhBrzu/wsPDMX36dPYapFGjRjh9+nS9T+SI%0AiYmBpaUlSktL2df+6NGjGDBgQL22K6smTJjAHstFIhG2b98OIyMjqbRdPklcT08P586dk0rb8uLc%0AuXPYtGkTsrKyKtwgVVFRweLFi2kMWU7ROCiXLH2ORSIRjh8/zncYhBBCSL2qy7XIqlWrEBwcDODD%0AefPatWtSbZ8QvkRERCAwMBChoaF48uRJjYpr6ujoYMSIEZgwYQJ69+4thSjlz/z58/kOgWPXrl18%0AhyB15fMTAG5ytr6+PkxMTGBsbIz27SZw+PwAACAASURBVNtLPT5ZosR3AKThqay61KcsWbIEV65c%0AAUDVH6VBRUUFBgYGMDAw4DuUBkWWBgNJ9Vq2bAkrKytYWVkBAAoLC/Hq1SukpaWhoKAARUVFUFVV%0AhZqaGjp27EiTFaRg9+7ddB4gDcrnzIWUxOCU+LE0F5Pw4ebNm3yHIGjipBRxf2zGjBn1nqQNAD/+%0A+CNCQkIQFBTE9gM9PDwoURtAUFAQjh07hoiICBQXF1f4/7Zt22Ls2LGwtbVFu3bteIiwYUhPT4eP%0Aj0+FAcBx48ZhwYIF6Nq1K/u3OTk5OHXqFA4cOIDs7Gz2nOnp6Qk7OztO8vyjR48wa9YsvH37tsoq%0A2mPGjIGTkxO9f7VAfbH6Q9d//KHXnh9+fn4APl77fPfdd1Kptq+rq4upU6fCzc2NPTf4+fkJMlE7%0AMzMTSUlJ7OvQsWNHqSVpA8DPP/+Mw4cPIz8/HwAQGxuL3NxcNG3aVGoxyDoLCwuMGDECa9asQWBg%0AIEQiEXv9k5+fjw0bNuDq1atwdnYWZCUr0nBERUXJ1OQpQgghhFQtMzMTqampAGpXVZgQeTdw4EB2%0A9Y+CggI8efLkk4U1aWz004SYGC2Lyhe40dDQwLhx42BsbIxOnToBAEpKSvD8+fN6j0VbW7ve2/hc%0AlKhNZAbd1CCE8KVx48bQ1taW6RO2ENB5gAgdDU41DK9fv0abNm34DoMITGFhIe7cucMmXaioqGD2%0A7NlSa3/RokW4fv06gA/n81u3bgn6BvWrV6+wdu1adsJNVdc4qampOHHiBE6dOgVbW1vMnz9fsK9Z%0AXVy/fp2tki3+3M2ePRsLFiyo8LdqamqYOXMmRo0ahVmzZrHL8ZWWlsLHxwcODg4APlQ3mTNnDnJy%0AcgBUHGTU0tKCo6MjTUiQAOqLSUZMTAzfIQga38duofalAwIC2GO/oqIifvnlF6m1PW/ePHh4eLBV%0AtQMDA7F69WqptS8roqOj2Z9FIhHGjx8v1fbV1dUxevRoXLhwAcCH8/mDBw8wePBgqcYh61q3bo29%0Ae/fCz88PGzZswNu3bzkT3G7evIlJkybByckJZmZmPEdLiHyo7NzL9/UAETZZKiRFVeUJIYSQT1NW%0AVoaenh709PT4DoUQiSnbT8rOzsbZs2dx9uxZqcYg60UhKVGbEEIIIaSBuHXrFt8hcAixohgRrps3%0Ab8Ld3R1BQUF48OAB3+EQgXn8+DGbqCpOkpFmJUEdHR0MGDAAERERAID8/Hw8fvxYkIOML1++xPff%0Af483b96wg1LV3bBnGAZFRUXYv38/7t27h71790JFRUVa4TYI9+7dY38WiUQYMGBApUnaZX311VfY%0AuHEjZsyYwSb5Xbp0CQ4ODoiNjYWdnR0KCgoqJGgrKirip59+wvz586Gqqlpv+0QIkR9CTZLmW3Jy%0AMptsKhKJMHToULRq1Upq7bdo0QIGBgZsH/zNmzdITU0V3AoLr1+/BvCxgmyvXr2kHsOgQYPYRG0A%0A7ORnUpGJiQmGDBkCFxcXeHt7c6prZ2VlYcmSJQgICMCaNWugqanJd7iEfBZpnpcpMZvIEqoqTwgh%0AwrV06VK+Q2CJRCJs2rSJ7zAIITKAxkwrR4nahBBCCCENxE8//SQzA6GyPluREEnIyMjA2bNn4eHh%0AgefPn9PNCMKbpKQkAB9viPXr10/qMQwdOpRN1AaAxMREwSVq5+XlYebMmWzSUvkk3/LEyTHi/w8L%0AC8Nvv/2Gffv2SSfgBiIhIQHAx8+/ra1tjR43ZMgQDBs2DDdv3mSfJzs7G7/99lulSdo9evTAhg0b%0AoK+vL/mdIITIJR8fn896HMMwmDRpEmclAG9vbwlH17A9fvyYs83HJOFRo0ZxJkvHxMQILlE7Ozub%0As926dWupxyBekUF83s7KypJ6DPKkefPm2Lx5M8zNzbF69Wo8f/6ccz166dIlREZGYu3atejRo8dn%0At9O+fXtJhUxIjUj7PHD37l0UFxcDQI0m6BLS0FBVeel49eoViouL0aFDB75DkTl79uzhOwQO8Qpt%0AhPBBPAmTb+LxDUrUJkS4+D4WyUNyOCVqE0IIIYQ0MPJwEUqIPIuMjISbmxuuXLmCoqIi+s4R3pVP%0AkuncubPUYxAncogHYjIzM6UeA9+OHTuGxMTECgm+SkpK6NevH7p37w4VFRVkZWXhwYMHePToETuA%0ALU7WCwoKgr+/P4yMjHjcE/ny5s0b9vVr3Lgxhg0bVuPHjh8/Hjdv3mQfv3btWiQkJHASlpSUlDB3%0A7lzY2dlBUVGxvnaDECKHdHR0ZPK5hCA9PR3AxxvBurq6Uo9BnCAsJp6oJSQFBQWcbT5Wmyhf+Tk/%0AP1/qMcijoUOHwtfXF/v378ehQ4fw/v179nooLS2tTslGNHGf8OHYsWNSaSc5ORkrV65EUVERZ8IV%0A8OGc1LRpUyxfvlwqsRBSGaoqLzuKi4tx7do1REdH49dff/2s5zh16hT27duHnj17YvLkyZg6dSoa%0AN24s4Ujl0549e2TqM0iJ2kQW0H0qQgif6BhUM5SoTQghhBDSwPA9QEUX4qQhysnJgaenJ9zd3TnV%0AWwFwbsoRwoecnBzOtrq6utRjaN68OWf73bt3Uo+BTwUFBTh06FCF44GpqSmWLVuGNm3aVHhMfHw8%0A1q1bh1u3bnGStV1dXSlRuxYyMjLYn7/66qtaJVOXr/ru5+fH/swwDL744gv8+eefgqsOTwghsq78%0AJLXyybrS0KpVKwAf+wLlYxICNTU1znb5a1JpKCws5GyrqKhIPQZ51aRJEyxYsAAWFhZwdnbGtWvX%0AqG9LSDXc3d2xZcsW5OXlVZqkPWzYMGzYsAFaWlo8R0qEiKrKyw6GYXDmzBns3LkT6enpUFJSwpw5%0Ac9CkSZNaP9c///wDhmEQHR2N6OhouLq6Yvbs2Zg2bVo9RC6fZOGahT77RFZI47NY3TFfFr6PhBB+%0AuLi48B2C3KBEbUIagMOHD/MdAseMGTP4DoEQQgSLOsKESNaDBw/g7u4OPz8/FBQUcL5jNAhLZIWy%0AsjJn+/3791KPQUmJO7zQqFEjqcfAp6ioKGRlZXFu2NvZ2VVbNUlHRweHDx+Gvb09bty4wR5TYmJi%0AkJCQgK+++kpa4cs18eddJBJVmDDwKe3bt+dsi4/xDMNgzJgx2Lx5M5o2bSqZQAmpRz/99BOsra1h%0AZGREFdaIIJSUlPAdQoXvWmlpKU+R8EdDQ4Oz/ebNG6nHIG5TfP1VPnmcfFpGRgZbpV7sc/u6NCZF%0AGiJxFe3w8HBOcpK476empoZly5bB2tqa50j5sWfPHr5D4BBqVVuqKi8bkpOT4eDggMePH7PHi+Li%0AYty5cweDBw+u1XPl5+fj3r177OsMfLju2bBhAy5fvowtW7ZUWhRAaPgen6drHyILyo9v1rfXr1+z%0AfXKarEMIAYApU6bwHYLcoERtQhqATZs2ydTFj1ATtS9fvsx3CBzjx4/nOwSpmzhxIt8hsEQiEby9%0AvfkOgwiMUAeiCZG0/Px8+Pr6wt3dnV2yuaoEbfHvlZWVMWbMGOqMEl6UT0jJzMyUegzl2xRacmtY%0AWBhnW19fv0ZL2yopKcHFxQXjx49Hfn4++/ubN29SonYNla2kWdvPXbNmzSr8TiQSwdzcHM7OzjLV%0Az5Z11Bfj161btxAZGYkNGzbAzMwMVlZWVAmeNGjlqyanpaVJPYbybQoxQfjLL78E8LF/FB0dDWNj%0AY6nG8ODBA842JSzV3Js3b7Blyxb4+vpyEu0ASjoiRMzNzQ1bt25FXl5epd+TESNGYP369WjXrh2P%0AUfJrz549MtVvovHx+kNV5at3+/ZtzJ07F5mZmexrIz6fRkZG1jpROyoqCsXFxezEEDGGYfDPP//A%0AwsICR48eZa/HhIiuVwj54OrVq1JpJycnBy4uLjh79myl5wFFRUXY2tpKJRZZs2jRIr5D4Ni2bRvf%0AIUgVH/fDqsPHqm9EflCiNiENiCx0SGRpQEba5s+fLzP7LxKJ2MQyIYmPj+cMfvBJVj4LRFhoIJqQ%0AuomLi4O7uzt8fHyQk5NTbfVs8SDUgAEDYG5uDiMjI8ElppY3a9YsvkNgiUQiHDhwgO8wpKZjx44A%0APn5OY2Nj8c0330g1htjYWAAfvxtCG4x6+PAhgI/7X5tlaFu1aoUJEybg/PnznEQnUjNlbwrU9hq8%0AbDVU8fPo6elhw4YNdD1fS9QXkw3Z2dlwc3ODm5sbdHV1YW1tjYkTJ1Y6KYEQedaqVSvOdkpKitRj%0AePXqFYCP54/arurQEOjo6EBJSQklJSVgGKbCxDVpuHbtGuf8061bN6nHII9OnDiBHTt2cPq9ZZMs%0A9PT00L17dz5DJIRXL1++xMqVK/HPP/9U+h1p1qwZli9fDktLSz7DlCnUD2i4qKr8pyUkJGD27NnI%0Azs4GULHIx507d2r9nC1atMDEiRMRFhbGThAs+7qnpaXhP//5D06ePCn1arqy4OjRo3yHQIig3Lhx%0AA6tWrUJqamqlSdo6OjpwcXFBz549eY6UHxcuXJCJ6xDx+yK0RO3BgwfLxOsPCDdPi9QcJWoT0oDw%0AffKRhYEYWUCvA//ou0AIIaSmCgsL4e/vD3d3d3bQ/FPVszt37ozJkydj8uTJ6NChg3QDlmE3btzg%0A/RwMcJM2haJ8EsXt27elHsM///zD2e7atavUY+BTSkoKJ0moV69etXr8iBEjcP78eQAfPsOJiYmS%0ADpHU0OLFi6GoqMh3GHKL7+Ov0PtiZY9Djx8/xvr167F582aMHz8elpaWGDRoEM8REiIZnTp1AvDx%0AmBMaGooffvhBqjGEhoZytnV0dKTavixo3Lgx+vXrx14HPn78GI8fP0aPHj2k0v79+/cRFxfHfg6a%0AN2+Otm3bSqVteRUTE4NVq1bhwYMHlSafNmnSBPPnz8eMGTOgoKDAZ6gy79atW3yHQOrJyZMnsXXr%0AVuTn51daRfubb77BunXr6HhTDvUDGiaqKv9p+fn5sLOzQ3Z2doXXR0dHBzY2Np+14oienh62bNkC%0AhmEQEBCAQ4cO4c6dO5wK26mpqZg/fz48PDwEd94eOHAg3yEQIgjiKtrnzp2rdLKOkpISbG1tMXfu%0AXDRq1IjnaPlH1yP8odeeyAtK1CakgaATj+ygASlCCCFE9iUlJcHd3R2enp7ssljlb1SX/Z2GhgaM%0AjIxgbm6Ovn37Sj9gOcLntQjf12F8ad68Obp06YLExEQwDIOQkBC8ffsWLVq0kEr7b9++RUhICDtA%0A27hxY3Tp0kUqbcuKrKwsznb5Sp+fUj7Z/vXr13WOidRemzZtMGTIEL7DIKTWlJSUUFxcDKDidUxB%0AQQF8fHzg4+ODTp06wdLSElOmTEHr1q35CpeQOuvWrRsaN26MoqIiMAyD0NBQFBYWclZKqE+FhYXs%0AJEWGYaCsrIyvvvpKKm3LmvHjx+Off/5hjz1bt27FwYMHpdL2jh07AHycqDlq1CiptCuPioqKsHfv%0AXvzvf/9jK6CXP1/06dMHzs7O+PLLL3mMVH789NNPgu1/NlQvXrzAypUrERERUelEBnV1daxYsQJT%0ApkzhM0yZRPekGh6qKl9z//3vf/Hy5csKr8/KlSsxefLkOp8rRCIRxo0bh3HjxuH06dP4448/kJeX%0Ax/7/w4cPcejQIdja2tapHUIIKS84OBirVq3Cq1evKu0/dOvWDX/88Qf09PR4jFK28N0/EPI1Gd+v%0APSDs15/UHCVqE9IA7N+/n+8QyP+jky+/NDQ0ZOIijBBCiGwqKSlBQEAA3N3d2RsNVVXPBj7e8B88%0AeDBcXV2llvgh7yp7HUn9GzduHA4cOADgw2f9yJEj+O2336TS9oEDB1BcXMxW0+jfv7/gKvnk5+dz%0AtlVVVWv1+PKJ3eUTv0n9E4lEgk2ykwTqi/Hrxo0b8PHxgaenJ7u8ZtlKa+JzcVJSErZv345du3Zh%0AxIgRsLa2xqhRowR3zCbyr3HjxjAwMEB4eDiAD+fhkydPYvr06VJp393dHXl5eez3bNiwYYI9BpqZ%0AmWHr1q0oKChgk+ZPnz4Na2vrem331KlTCA0N5awk8DnVKoXg7t27cHR0REJCQpVVtBcsWIAZM2YI%0A9nNcF9TfbRhOnDiBbdu2VVlFe9SoUVi3bh3atGnDY5Sy6ejRo3yHQCSMqsrX3OvXr3H48GHOebVz%0A5844ePAgOnbsKPH2rK2toaurC1tbW7aCN8Mw2LdvH3744Ydaj0URQkhlcnJysHHjRnh6elbaf1BS%0AUoKdnR3mzJkDJSVKORSjfgH/6D0QrpiYGM62rq4uT5F8Gh01CWkAqFqIbHBycuI7BMETL7VKCOFf%0AUVERLXNFZEZKSgpOnTqFs2fPIi0tDUD11bNbtWrF/h0AqKurU5J2LYhv4oj/1dHRoddPCszMzHDg%0AwAH2tT98+DAmTpwIHR2dem03JiYGJ0+e5LznRkZG9dqmLCoqKuJs1/Yc2LRpU852YWFhnWMitVf+%0AfSA1R30xfjVv3hw2NjawsbHBv//+i3PnzsHX15etzl/+eqe4uBhBQUEICgpCy5YtYWFhAUtLS3Tu%0A3JmvXSCk1oyMjBAeHs5eg7i6usLKygpqamr12m5GRgb27NnDufYxMTGp1zZlmYaGBqytrXH06FH2%0ANVm7di3atGmDb775pl7avH79OpydnTnvQffu3TFixIh6aU9eFRQU4M8//8SJEydQWlpaabJd3759%0A4ezsLLjVcCSJktvl24sXL/D777/j1q1blSYiaWhoYMWKFTA3N+czTJk2cOBAvkMgEkJV5WvP09OT%0ALVzAMAw0NTVx+PBhtG/fvt7a/Prrr7F3717Y2Niw71NeXh48PT3xww8/1Fu7hBBhuH79OlatWoXX%0Ar19X2n/Q1dWFi4sLevTowWOUsickJITvEARt/PjxfIcgeJ6enpxtafefzM3N2eOVSCRiC5nIIkrU%0AJoQQCZk2bRrfIRBCiEyIiIjAmjVr4Ofnx3coROCuX78ONzc33Lhxg70xLVZ+gElJSQmjR4+GhYUF%0ARowYgZ49e9IN189UtjPMMAxSUlIwZswYmJiYYPjw4VBUVOQ5woapW7duGDFiBG7cuAGRSISioiLY%0A29vDw8MDLVq0qJc209PTsWDBAhQWFrLvu7q6uiCrGZaUlNTpmFG++khpaWldQyKfgaoKk4aga9eu%0AWLp0KRYvXozQ0FCcP38egYGBKCgoAMBNtgCAtLQ0/PXXX/jrr7/Qv39/WFtbw8jIiCZZEZlnZmaG%0Abdu2IScnBwCQmZmJ5cuXY8+ePfXWZnFxMZYsWcJWMASANm3aYOzYsfXWpjywt7eHj48PMjMzIRKJ%0AUFxcjLlz52Lx4sUSr3J+5MgRbNu2DUVFRZxrL2mtJCMvwsLC4OTkhJcvX1aabKesrIyFCxfi559/%0Apn5vHVDFNvl2/PhxbNu2jV0RoPw40ejRo7Fu3Tq0bt2axygJkQ6qKv95vL29ORPHli5dWq9J2mL9%0A+/fHzz//zKnmTYnahJC6qEkV7dmzZ2P27NlURbsS5VfLJNK1a9cuvkMQvOXLl3OuH2uTqP3+/XtO%0AIaS6FGCQhz46HUEJIYQQQohEZGZmYtOmTRVmTRIiTenp6Th9+jQ8PDyQkpICoPrq2d27d4eFhQUm%0ATpxYb8msQtGrVy/cv3+f3RYvBZ+bmwtvb294e3tDQ0MDEyZMgJmZGQYMGMBjtA3TvHnzcPPmTfYG%0A0YsXL/D9999j//79Eq+Sl5iYiNmzZyMpKYlzU8rW1rbeK1kSQgj5NAUFBQwfPhzDhw9HTk4OLl68%0ACC8vL0RFRVWafAEAkZGRiIyMxIYNG2BmZgYrKyvo6enxtQuEVEtNTQ02NjbYu3cvey0SGBiIHTt2%0AYOHChfXS5u+//46QkBDOtY+9vb3gJzY0b94cjo6OWLRoEdsHKC4uxqZNm3DhwgU4ODjUubp2QEAA%0AXF1dER0dXWEFn6lTp2LkyJES2hv5lpOTAxcXF5w7d67KfrCBgQGcnZ3xxRdf8BRlw+Dg4MB3COQz%0APX/+HL///jsiIyOrrKK9cuVKTJo0ic8wCZEKqir/+d69e4eEhAR2u23btlKtNj5r1iycPHkShYWF%0AYBgGjx49QkFBAZSVlaUWAyGkYfhUFe0ePXrAxcUFurq6PEZJCJEH5Y8hNbFkyRJcuXIFgOxXw5YE%0AStQmhBBCCBGA4uJiJCUl4d27d2jatCnatm0LdXV1iT2/p6cnNm3ahMzMzM+6CCekrsLCwuDu7o7A%0AwECUlJRUWj1b/DtNTU2YmZnB0tKSlmiTIA8PD7x8+RIXLlyAn58fYmJiAHBf/8zMTHh4eMDDwwOt%0AW7eGsbExTE1N0atXLz5DbzB69eqFadOm4dixY2ySTFJSEiwsLGBvb4/p06fXOZEoLy8Px48fx3//%0A+1+8f/+eU0FdV1cXP//8syR2hRBCiASpqanB2toa1tbWePHiBTw9PeHl5YXnz58DqJjEl52dDTc3%0AN7i5uUFXVxfW1taYOHEimjVrxtcuEFIpOzs7nD9/HikpKWzirqurK/Lz87FkyRKJVfpKT0/H0qVL%0AERoaykkQ7tGjB6ytrSXShrwzNTXFw4cPcejQIfY6lGEYPHjwALNnz0a7du1gaGiIoUOH4uuvv/5k%0ARc6UlBTcv38f4eHhCAgIQFpaGoCKN/369+8PR0fHet03eREYGIi1a9fizZs3lSZYUBVtyaJEbfl0%0A7Ngx/Pnnn1VW0R4zZgzWrl1LVRGJIFBV+bopO3lMJBJhwoQJUj2/tmjRAqNGjcKlS5cAfFjp7cGD%0AB1QYo44KCwtx9+5dxMfHIycnB02bNoW2tjYMDAyoP0wanHfv3mHjxo3w8vKqsoq2vb09Zs+eTauk%0AEkLqlTxUwpYUStQmpAHIzMzkbGtqavIUCSGEEFlz4cIFnDlzBlFRUZxlY8QJdZMnT8b333//2Yl7%0AiYmJWL16NSIiIgR1EU1ki5GREZKSkgBUrJ7NMAwYhoGioiKGDx8OCwsLGBoaolGjRrzF25B16NAB%0AdnZ2sLOzw5MnT3DhwgVcvHgRT548AcB9X16/fo2jR4/i6NGj6NixI0xNTWFiYoJu3brxuQtyb9Gi%0ARbhz5w6io6PZm0X5+fnYvn07Dh48CHNzc4wZMwb9+vWr8QBrUVERoqKicOXKFfj6+iI7O5tzE09c%0AZWnXrl2CryhJCCGyrmPHjnBwcICDgwMiIyPh6ekJf39/5OTkAKg4we3x48dYv349Nm/ejPHjx8PS%0A0hKDBg3iLX5CymrSpAm2bt0KGxsblJSUsMnBR48eRWhoKBYtWoRRo0Z99vMXFhbCy8sLO3fuRHp6%0AOuf6R1lZGdu2baMb1mUsXboUOTk58PDw4CRrMwyDlJQUnDx5EidPngQANGvWDFpaWtDU1ISysjKK%0Ai4tRUFCAjIwMpKSkoKCggH3eqibhjhgxArt376a+HYCFCxfi0qVLVVbR7tevH5ydndG5c2e+QiSE%0AVzWpou3k5AQzMzM+wyREKqiqvGSkpqYC+DiJrHfv3lKPYeDAgWyiNgAkJydLPQZZ9O7dO8TExKCg%0AoAAjRoyo0WMyMzPx3//+F+fPn2f7xmUpKSnB0NAQ9vb2VFWYNAhBQUFYtWpVlZM89fT04OLigu7d%0Au/MYJSGENDyUqE1IAzB48GBOJbuGvhQAIVU5fPgwZ3vGjBk8RUII/+Li4rB06VLExsYCqDgTUbwc%0A3uPHj/H3339jx44dtapoW1RUBFdXVxw4cABFRUUVEvYIkabExEROZTtxMgAA6OnpYdKkSTAzM6OK%0ASFL25ZdfYt68eZg3bx5iYmLg6+sLf39/vHjxAgD3JtDz58/h6uoKV1dXdO3aFaampjA1NYW2tjaf%0AuyCXlJWVceDAAXz//fdISkriJMlkZWWxyfHKysro3r07dHR0qkySSU5OxpMnTxAbG8tO9qnsJl6L%0AFi1w8OBBer8IETDqi8mn/v37o3///nBycsKVK1fg5eWF0NBQNuFVjGEYFBQUwMfHBz4+PujUqRMs%0ALS0xZcoUqrBHeGdgYIDVq1fDycmJc90THx8Pe3t7aGtrw9jYmK3krKqqWu3zFRQU4M6dOwgPD8eZ%0AM2fw9u1bzvWPuLLYtm3b0KVLF2nsolxZt24dvvrqK2zZsqXSY4lYdnY2srOzK1SerGw8ofxziCu7%0A2dvbQ0FBoR72Qv74+/uzn38xhmGgoqKChQsXwsbGhqpoE8E6evQotm/fXmXV4LFjx2Lt2rVo2bIl%0Aj1ESIh1UVV5ysrKyONtt27aVegzia1Hx+1g+JqG5ePEijh8/jjt37oBhGGhqaiIsLOyTj4uMjMTC%0AhQvZiZmVKSoqwuXLl3HlyhVMnz4dixYtogmbRC69e/cOGzZsgLe3d6Xj/I0aNcKcOXNgZ2dHn/Fa%0ACAkJ4WwPHz6cp0gIIbKOErUJaUAoMY5fBgYG7M8ikQhRUVE8RiNMmzZt4gwsUXIAEarQ0FDMnTuX%0AHXAFUOkNOXEya3JyMn788Ufs27cPw4YN++TzR0REYPXq1UhMTKzy+VVUVCSwJ4TUnkgkwtdff42x%0AY8diwoQJVDFMRujq6kJXVxeLFy/G/fv3ceHCBfj7++PVq1cAuIOB8fHx2LlzJ3bu3ImePXvC1NQU%0AxsbGvNzwkFctWrSAh4cH5s2bh4iICE7Shvi4nZ+fj3v37uHevXvVPlf5Pkb5m3j6+vr4888/6btG%0AZMLbt29x69Yt3h4PQLDLDFNfTL41adIEZmZmMDMzw5s3b+Dl5QUvLy/Ex8cDqHjsT0pKwvbt27Fr%0A1y6MGDEC1tbWGDVqFCVMEt5YW1ujsLAQGzdurDB589mzZzhw4AAOHDgAANDS0kLbtm3RsmVLKCsr%0AQ0lJCTk5OcjKykJmZiaePn2KkpISAJVPUFNSUsLmzZthaGjIz87KgZ9//hlDhw7F2rVrERkZCQAV%0AkoiBj2MSZVWVTCz+u1GjRmHhwoVUyfATGIZB//794ezsjE6dOvEdDiG8ePbsGX7//XdERUVVejzX%0A1NSEk5MTTE1N+QyzQRInNF698L2l/AAAIABJREFUehXR0dF4/fo1SkpK0KJFC2hpaWHw4MEYO3Ys%0A9PX1+Q5VMKiqvOSVXf0DAJo2bSr1GMqvsJ2Xlyf1GGRBWloafv31V/a6U/wZz87O/uRjb926hVmz%0AZrHvZ3UT28TXrocPH0ZCQgL27NlDK7uUkZWVVeNclbKr/9b2seTzXbt2DatWrUJaWlqlk3X09fXx%0Axx9/QEdHh8co5ZOtrS0V1uTR7Nmz2Z9FIhH27dvHYzSEVI8StUm9KdvZ+5SMjIzPfiwhsiIvL49T%0AzZPwh94D2VC+ql51EhMTP/uxhOv58+dwcHBAfn5+pdWUxMr/X2FhIRYuXIizZ89WeROvsLAQf/zx%0AB9zc3Njnq+xG66hRo7Bq1SpJ7pbcosEp6ROJRCgpKUF6ejri4uLQvHlzqKur8x0WKaNXr17o1asX%0Ali9fjsjISFy4cAGXL1/G27dvAXBvFEVHRyM6OhqbN29Gv379YGpqigkTJqB58+Z87oJc0NDQwOHD%0Ah3HgwAG4urqioKCg2vNCdSo71quqqmLmzJn45ZdfoKREQwuEfwzDIDIyEjY2Np/1WACf/XgxGoin%0AvlhD0Lp1a9ja2sLW1haPHj3CuXPn4OfnV+l5uri4GEFBQQgKCkLLli1hYWEBS0tLmrxDeDFt2jS0%0Ab98ey5cvR1ZWVpXXPMnJyUhJSan0OT41Qa1t27bYuXMn+vTpI+HoGx4dHR0cP34cN2/exLFjxxAc%0AHIzS0lL2/ytL3C6r7HuhqakJExMTWFtbo0ePHvUat7wTV9H+7bff8NNPP/EdDiG8Ea8eWFXV4PHj%0Ax2PNmjVo0aIFj1E2TAEBAVi/fj1ev34NgHs8T01NxatXr3D37l3s378fw4cPx5IlS9CtWze+whUE%0AqipfP8onZufk5Eg9huLiYs62srKy1GPgW3JyMqZNm4bU1NQKq+CUlpYiIyOjynHk9PR0LFiwgB0z%0ALau6VV4YhkFwcDBWrVoFFxcXCe+RfGIYBoMHD5b6Y0nNZGdnY/369fD19a2yiraDgwNsbW2pinYd%0A0T1dfgQFBVGeFpEbdDeV1AuGYT57ILAujyWEECIbGIbB5s2bpf5YAvzxxx/sxBExcdWvPn36oG3b%0AtsjIyEB8fDzevHnD+bucnBxs3rwZe/bsqfC8MTExWLx4MRISEtiOTmU3rR0dHTFu3Lj63Uk5QYNT%0A0icSiVBaWopHjx7h0aNHOHr0KBQVFTFo0CBMmDABY8eOpZtwMkQkEmHAgAEYMGAAnJycEBYWhgsX%0ALiAwMLBCxZPS0lJERkYiMjISGzZswJAhQ2Bqaopx48bxUrFGXigqKsLe3h6TJ0/G/v374ePjg/z8%0AfACfTo4pTzzI2Lp1a1haWmL69OkVKvcQwre6DobTYDohXHp6etDT08Py5csRHBwMb29vBAUFVag2%0AxjAM0tLS8Ndff+F///uf4CcsEP6MHj0avr6+WL9+PS5fvgyg6krOVansb5WUlPDdd99h3rx50NDQ%0AkHzgDdiwYcMwbNgwvH37FiEhIQgLC0NsbCyePn3KXpeWpaCgAC0tLXTp0gV9+vTBoEGD0LdvX5oY%0AWAMMw2DAgAFwdnaGtrY23+EQAK9evfrslaEuXryI4OBgGBsbY+jQofQdqKGkpCT8/vvvuH37dqWJ%0ASM2bN4eTkxNMTEz4DLNBYhgGK1asgJeXV4ViIeX/TuzGjRuIjIzE6tWrYW5uLrVYhYKqytev8oVB%0AxBNbpSk9PR3AxwnTQhsjLSwsxC+//IKUlJRKVxMEUG2itrOzM96+fVvhPlerVq1gb2+PoUOHQktL%0AC8nJyfDz88Phw4c5Rds8PT0xevRojB8/vn53VE7UZUyNxuPqz9WrV7F69eoqq2j37NkTf/zxB7p2%0A7cpjlIQQIhzUsyf1hi7GCCFE2Og8IH3Jycm4evVqhQGp6dOnY86cOZzBw9LSUly+fBlbtmzBy5cv%0A2cGlwMBAxMTEcJYRDg4OZisLVNaRV1RUxLRp07BgwQLBDQZ+Cn0PpMPU1BSBgYGcpCHx61dcXIzQ%0A0FCEhoZi3bp1GDFiBCwsLDB69Gi60SlDFBUVMXz4cAwfPhxFRUW4ceMGLly4gGvXrnGW7RRX7wwJ%0ACUFISAhWr16Nb775BiYmJjA0NETjxo153AvZ1b59e6xbtw6LFy9mb/iHh4cjNzf3k48ViUTo2rUr%0ABg0ahNGjR2PIkCFQUFCQQtSE1A7f1TLovE0aMiUlJRgaGsLQ0BC5ubm4cuUK/P39ER4ezqk+JrTv%0AwcOHDyX2XI8eParz66evry+haORb69atsWvXLkRHR+Pw4cO4cuUKCgsL2f+vyWQ18XuhqqqKyZMn%0Aw8bGBl26dKnXuBu6Fi1aYNKkSZg0aRL7u3fv3iE3Nxd5eXlo1KgRVFVVoa6uTkvIfwYVFRUsXrwY%0A06ZN4zsUwSsqKsKpU6dw+vRpZGdn49q1a5/1PNeuXYO3tzc8PT3RsmVL2NnZ4bvvvqM+bzWOHDmC%0AnTt3Vhi/FB/TJ0yYgNWrV9ME/nqybt06eHp6Aqi+b1Z+XDk/Px8rVqxAYWEhpk6dWu9xCgVVla9/%0A4mtD8Wv78OFDqSfslu+PtGnTRqrt823fvn2Ij4+v8Pnu378/TExM8PXXX1e5emxMTAz8/Pw45wqR%0ASITu3bvj77//5hSn+PLLL+Hg4IBJkyZhxowZSE5OZu8/bN26FWPGjBF0FWK+x+NI5bKysrB+/Xpc%0AuHCh0sk6jRs3Zqto01g/IYRID2UmEImjizFCCBE2Og/wJygoiB1QEv+7du3aSge5FRQUYGRkhH79%0A+mHmzJmIj49n/8/b25tN1Pb19cWKFStQVFQEoOJgur6+PtavXw89Pb163jv5Qt8D6dq2bRtycnLg%0A7e2Nc+fOITo6GkDFz2txcTGCgoIQFBQETU1NTJw4EVOmTKHls2VMo0aN2GSwgoICXLt2DX5+fggO%0ADsb79+/Zv2MYBu/fv8eVK1dw5coVqKqqwtDQEGZmZhg+fLigB8iroq6ujm+//RbffvstGIbBy5cv%0A8eTJE7x69Qq5ubnIz8+HkpISVFVV0bx5c3Tu3BmdO3eGmpoa36HLHRsbG96eQyQS4e+//65z+/JE%0AaMmhhPCpadOmMDc3h7m5OVJTU+Hi4oJLly4J8vrX0tKyTvstPnYxDANLS8s6xSISiaiSeTk9e/Zk%0A+wnBwcEICwtDdHQ0EhISOInbZSkpKaFz587o27cvRo4cieHDh0NVVVXKkQtHs2bN0KxZM77DaBC8%0Avb2pirYMCAgIwKZNm/DixQt2XO758+ef9d78888/7PheWloaXFxccOjQIbi4uGDIkCH1EL18+/77%0A73H37t1KE5GaNGmCuXPnwtjYGLm5uTWasFxXQvs+BgcHw83Nrcrq2c2aNYOKigqysrLYcZ3y1W83%0AbtyIAQMG0MSoOqKq8tLTrVs3KCgosK9zeHi41GO4fv06Z1tHR0fqMfAlKysLf//9N+fz3bp1azg7%0AO2PEiBGffPzJkycrTGJQUlLCzp07q1xBsFOnTti7dy+srKxQUlICAHj+/DkCAgIwYcIECeyVfKIx%0AOdkTEBCANWvWID09vdLJOr169YKLiwu++uorHqMkhBBhokRtIlF0IUYIIcJG5wF+iZNTgQ8DsGPH%0Ajv1kJZLWrVvDxcUFVlZWnKraS5cuRUREBJYtW4aSkpIKHXlVVVX8+uuvmDZtGs22rgR9F6RPTU0N%0AP/zwA3744QfEx8fjzJkz8PHxYZedLF9JKSMjA8eOHcOxY8fQvXt3WFhYYOLEiVUuhUj4oaysDGNj%0AYxgbGyMnJwdXr17FxYsXERISwk4gEb+nubm58PX1ha+vLzQ0NHi5QSJPRCIROnbsiI4dO/IdSoPD%0AMAxu3br12Y+ty3OUH3wXAgcHB75DIERQXr16BX9/f1y+fBl3795FaWmp4I47ZUnqup/6D/VHTU0N%0AJiYmnISk9PR0pKWloaCgAEVFRVBVVUWzZs3Qrl07quZM5FJUVBSioqLYbXNzcx6jER6GYbB582Yc%0AOXKkwvH81q1btU7aTUxMxKtXryoksqampmLmzJmYPXs25s+fL7H4G4I7d+5UeL3ECgsLsX37dmzf%0Avl0qsQhx8tSuXbs42wzDQENDA7NmzYKpqSm0tLTY/4uPj4enpydOnDjBmYxfWFiIvXv3YuvWrVKL%0Au6GhqvLSpaysjD59+uD27dsAgPv37yMhIUFqiY9xcXF48OABe09HXV0d7du3l0rbssDb2xt5eXns%0A/rds2RInTpyosoJ2WSUlJZzJxuLvi4WFBb744otqH6urqwsLCwt4eHiwjz937pwgE7WlXUGefFpW%0AVhbWrVsHPz+/Kqtoz5s3DzNnzqT7uoQQwhNK1CYSQzdHCSFE2Pbv3893CIL35MkTAB8HlqZPn16j%0Ax+nr62PcuHG4fPkyAODZs2d49eoVli5dWmmS9qhRo7BmzRq0a9dO4vsg72hwSjbo6OhgxYoVWLJk%0ACa5evYpz584hJCQExcXFFT7PwIelDl1cXLBlyxaMGjWKbmrLKDU1NXa59JycHAQGBuLy5csICQlh%0AqyKK39OsrCw+QyVEIgl3tX0OoSZK0lgEIfUvIyMDFy9ehK+vL1utsuwxquzxR2g3+2Th2EtJ3rXX%0AsmVLtGzZku8wCJGY5cuXc45H1KeVrsWLF7MJMeXPC7du3YKFhUWtnu/u3bsAwEmwET9vaWkp9u3b%0Ah/z8fCxbtkwC0Tc85c+LdJ6sX3FxcYiOjuas8KinpwdXV1e0bt26wt/r6OhgyZIlmDhxImxtbZGe%0Ans4+9vLly3j37h2ttvAZqKo8P8aNG4fbt2+zr/eOHTuwe/duqbS9c+dOAB/vBY0cOVIq7cqKixcv%0AAvi4/ytXrqxRkjYAREREICsrq8I5+/vvv6/R462treHh4cG2HxERgeLiYigpCSv1qvwkHcKvqqpo%0Ai88LvXv3hrOzM1XRJoQQngnraoHUK7o5SgghwjZq1Ci+QxC8tLQ0dmBbWVkZBgYGNX7s6NGjcfny%0AZbbzvnz5cqSmpnI68+rq6nB0dMSkSZPqJf6GgAanZIuSkhLGjx+P8ePHIy0tDefOncP58+fx9OlT%0AAKiQtF1UVISAgAAEBARwbjAR2aOmpobevXvj1atXePbsGeLj49mb13QTlvCJjhmEkIaioKAAgYGB%0A8PHxQUhICLu0c2XJHwzDQFtbGxYWFrVORpN3dN1BSN3l5+ezK3eRuqE+rPRt3boVFy5cAFBxjEFL%0ASwu6urq1fk5zc3P069cPwcHBOH36NGJiYtjnFvd5jxw5gjZt2mDGjBmS2ZEGhM/vgBCvC8LCwjjb%0A6urqOHDgAFq1alXt43R1dbFp0ybMnDmTfc+Kiopw48YNzioYpGaoqjw/Jk6ciO3bt6OoqAgMwyAg%0AIAD+/v4wMjKq13b9/PwQGBjIGQet7zZlyfv373H//n12/7W0tGp13AgODq7wO21t7Rqfs3v27AkN%0ADQ1kZ2cD+NB3jo2Nhb6+fo1jIESSfvvtN1y8eLHayTozZsyAoqIiSktL6z0eoU3gJ4SQ2qBEbUII%0AIYSQBiIzMxPAh064jo5OrW5MlB+ECg8P53Tm+/fvj61bt1IVbSK3WrVqBTs7O9jZ2eH27ds4e/Ys%0A/P392Soy5W9klN2+ffs2/vrrL5iYmKBDhw787AABAPz777/w9/fHpUuX8O+//7K/p2QEIguEeFOe%0AENKwMAyDmzdvwtvbGwEBAcjPz2d/D6BC8keTJk0wfvx4WFlZYdCgQbzFzRdKjiOkdl6+fIng4GDc%0Au3cPCQkJePbsGd69e8c5xjRt2hTa2tro2rUrevbsiW+++QadO3fmOXJCKhcVFYWDBw9WSNDu0qUL%0AFixYgAkTJnx2X1VbWxvTpk3DtGnTEBISgvXr1yMpKYkzQXn79u0YOXIkVUb8f9Qf40dUVBSAjxNF%0Afvzxx08maYsNGzYMBgYGuH37Nvu727dvU6J2HVFVeelp1aoVzM3N4eHhwR6bly9fjtatW6Nfv371%0A0ubt27fh5OTEOb988cUXGD16dL20J4tiY2PZlTNFIlGtVzkNDQ1lf/6ciuQikQh9+/ZFUFAQ+7un%0AT59SojbhjZ+fH03WIYQQOUGJ2oQQQgghDURhYSH7s4aGRq0eWzYBu/zg7Y8//ogVK1ZAUVGxbgES%0AIiMMDAxgYGAAR0dHXLx4EefOnUNkZCQAbsKveIA9LS0Nf/75J/7880/07t0bEydOhJGRES2XLiXx%0A8fHw9/eHv78/njx5AoB7nCo/ANm4cWPBLfdJ+BcTE8N3CIQQ8tnu378PHx8fXLx4Eenp6QCqTs4G%0AAH19fVhZWcHMzEzQS9MvW7aM7xBIHRQUFCA3NxcMw6Bp06ZQUVHhO6QGKT8/H15eXnBzc0NcXBz7%0A+8qSxhiGwbt37/Do0SM8fvwYPj4+cHFxQZcuXfDDDz9gypQpaNq0qTTDJ6RKDMNg3bp1bIKX+DP9%0A008/YenSpWjUqJHE2ho+fDi8vb2xcuVK+Pr6suflwsJCrFmzBseOHZNYW/LKxcWF7xAE6/nz55zv%0AQG3HY4yNjXH79m32c52QkCDxGIWGqspL19y5c+Hn54fc3FyIRCIUFBTgP//5D9atW4fJkydLtC0v%0ALy+sWbMG+fn5nNUgFyxYIKgKti9evADwMcm6NgnSmZmZiIuLq/A9GTJkSK1iKD8hJS0trVaPJ6S+%0A0GQdQgiRbZSoTUgD9OjRI14vumjGKCGE8KOwsJAdYKrtksFqamrsz2UH+WbPno0FCxZINE5CZIWK%0AigosLCxgYWGBZ8+e4ezZs/Dy8kJqaiqAyhOT7t27h3v37sHZ2RmDBg2Cqakpxo8fL+gkpfpQm+Rs%0AhmHQqFEjDBs2DMbGxhgzZgznmEYIIYSQipKSkuDj4wMfHx88e/YMQPUToTQ0NDBp0iRYWlrWeElo%0AQmRFXFwcbty4wankXFxczPkbRUVFdOzYkVPJuUePHjxFLP8YhoGbmxt27dqFrKysSseqq0okE1/j%0Aiz158gQbN27Ezp07MXfuXNjY2AgqGYnIpps3byI2NpYzhjZ//nzY29vXS3tNmjTBli1boKioCC8v%0AL7bdyMhIPHjwAF9//XW9tCsvpkyZwncIgiWe5CfWvn37Wj2+7P1EhmGQnJwskbiEiJLx+NG2bVss%0AXboUq1atYseS379/j+XLl8Pb2xsLFixAr1696tRGVFQU9u3bh5s3b3ImCIlEIpiYmMDIyEhCeyMf%0A3rx5w9muzSqwt2/fZl87MQUFhVqvENW8eXPOdkFBQa0e3xAsW7YMTk5ONA4vY2iyDiGEyDZK1Cak%0AgWEYBpaWlry1T8uZfFTVTQhp0dTU5K1tWbFhwwZe23d0dOS1fUJqo2ylH/FA1eDBgylJmwhGp06d%0A8Ouvv2LhwoW4ceMGzpw5g2vXrqGoqAhAxWSlkpIShIWFISwsDGvXrsWIESNgamoKQ0NDKCsr87Yf%0A8iw+Ph4XL16Ev78/nj59CqD65GwlJSUMHjwYJiYmGDdunOCT5ffs2cN3CBwODg58h0BItd6+fYuk%0ApCRkZ2cjNzcXANC0aVOoqamhU6dOaN26Nc8Ryjfqi8mmt2/f4sKFC/Dx8cGDBw8AVH6uFf9eQUEB%0AQ4cOhaWlJcaOHYvGjRtLPWZCPldWVhbOnj0LNzc3tuoeUPXN4+LiYiQmJiIpKQmBgYHYuXMn2rVr%0Ah++//x5Tp06lcbZaePnyJebPn1+hmEh1idnlVzaq7G/evXuHTZs24fz589i5cye++OILicdOSE2d%0APn2a/VkkEsHQ0LDekrTLtrNu3TpER0ezE5oBwM3NTfCJ2oQ/OTk5nG11dfVaPb5z586c7YyMjDrH%0AJERUVZ5fU6dOxf3793HmzBk2WZthGISGhiI0NBTdu3fH2LFjMXToUOjr66NJkybVPl9eXh6io6MR%0AHh6OK1eu4N9//wVQ8ZqpR48evPe9+VA+Kbo2Y8LiVTWBj/2C7t271zrZuPykQSFOIvTy8sKtW7fg%0A7OyMwYMH8x2O4FGStGw5deoUr+1/++23vLZPCKkaJWoT0gDRhRj/GIbhtVNCCfMf3oMTJ07w1rZI%0AJKLkACL3fvvtN75DIETqRCIRRo4ciZEjRyIzMxPe3t44f/48Hj9+zP6/mPiaq7CwEFevXsXVq1eh%0AoqKC27dv8xK7PIqLi2MrZ9ckOVtRUREDBw5kk7MpYeajPXv28FoxozxK1OZPYWEhJVNWIjk5GVev%0AXsWNGzdw9+5dZGdnV/v3zZo1Q8+ePTFy5EgYGhqiU6dOUopU/lFfTLbk5eXhypUr8PHxQXh4OEpK%0ASqpNzgaADh06YMqUKbC0tISWlpbUYyakLoqLi3HkyBHs27cPeXl5tarkDHCvRVNSUrB9+3bs27cP%0As2bNgq2tLZ1jPyEyMhIODg5sAYvKjjFizZo1g6amJlRUVMAwDLKyspCdnV0h+ab8SkexsbGYOnUq%0AduzYgaFDh9b/ThFSDsMwCAkJYRPxFBUV8fvvv0ul7SZNmmDZsmWws7Nj2w8ODpZK24RUprCwkLNd%0A2/Nk06ZNOdv5+fl1jkmIqKo8/9atW4d3797h0qVLnGRtAIiJiUFsbCz27t0LRUVFdOjQAVpaWtDU%0A1ISysjKKiorw/v17ZGRkIDk5Ga9fv0ZpaSmAqsdJ+/Tpg7/++gsqKirS31kZU36lnOpERUVxtkUi%0AEQYOHFjrNsuPKQm1cEtKSgr+85//YNq0aViyZAn1lXhC4/CyhWEYrFmzhtcYhJ6oPXHiRN7aFolE%0A8Pb25q19IvsoUZuQBoivBA1KEOei14N/9B4Q8vk6duxI1XiI4GlqasLGxgY2NjZ49OgRzp49C19f%0AX2RlZQGoeM3FMAzdUKqB2iZnKygooH///jAxMcGECRPQokULXuKWF7Jw/SNLCeNCkpiYCDc3N3h5%0AeSE8PJzvcGRGaGgojh49ihs3blR6o7Mq2dnZ7MoJmzZtwtChQ/Hzzz9j5MiR9R1ygyALxyIhKykp%0AQUhICLy9vXH16lU26bGq8y3wIfFr7NixsLKywpAhQ6QftBw6fPgwZ3vGjBk8RULEnj59innz5iEh%0AIYH9bFdXxVmsumrO4mv83bt3w8vLC7t370a3bt3qIXr5d//+fdjZ2SEvLw9AxeOMvr4+Ro8ejYED%0AB6Jbt25VTrrMycnBgwcPcOfOHYSGhrKVD8smbGdnZ8Pe3h6HDh1Cv3796nvXCOF48uQJcnNz2c/k%0A8OHD0aFDB6m1P3LkSHTt2hUJCQkAgPT0dDx//hza2tpSi4EQsZKSEs52bccDyic31ibhkhBZoqCg%0AgJ07d2LHjh1wdXUFUHGME/jwGU9KSsKzZ88qfZ7yfenyk95EIhF+/PFHLFmy5JOVuRsqVVVVzrZ4%0AlbRPycnJwcOHDyscpwYNGlTrGMq/f0IuJlJaWorjx4/j5s2b2Lx5M3r27Ml3SIJDidqyh89xUaHf%0Am2EYBvHx8by1L/TXn3waJWoTiTlz5gzfIXBYWVnxHQJv6IaobKCEef7ReyBdBgYGfIfAEolEFWbG%0Ak5oTiUQVlp0kNXP//n2+Q+Do1asX3yE0GHp6etDT08OyZcsQEBCAs2fPIiwsDKWlpdTxroG4uDhc%0AvHgR/v7+SExMBFB9crZIJIKBgQGbnN26dWs+wpZLfH8ehXodxJeSkhJcvnwZ7u7uiIiI4DscmZKY%0AmAhnZ2fcuHEDQNUJedUp+xjxksWDBw+Gk5MTvvzyS8kG3MBQX4wfd+7cgY+PDy5evIjMzEwAVX/2%0Axb/v0aMHrKysMHHixFovVS90mzZt4rymlKjNr5CQECxcuBC5ubnVVnIWiURo06ZNpZWcs7OzOQli%0A5Ss5JyUl4bvvvsOWLVswZswY6e2cHHj9+jWbpF32NROJRDA1NcUvv/xS4wR3NTU1DBkyBEOGDMGc%0AOXMQGxuLo0ePwtPTk510JRKJ8P79e8yZMwdnz55Fx44d623fCCkvLi6Os83HypojR47Ev//+y27H%0AxMRQojbhRflzLiFCt3DhQgwfPhzr1q1jzxeVfUeq6rtW97d9+vTBb7/99lkVoBuSdu3acbZfvHhR%0Ao2Tr8PBwFBcXc15jRUVFDBgwoFbtMwyDBw8ecKqmt2/fvlbP0ZCIX4cnT57gu+++w+zZs2Fvbw9F%0ARUW+QyOENzQuyi96/Ykso0RtIjGOjo4y1RkXaqK2SCTC9OnT+Q6DgE7EsoDeA+kSV0ySBbJ0PpJX%0A5asSkJqZOnWqzHz+RCIRHj16xHcYDU7jxo1hYmICExMTpKam4ty5c/D09KyyCoqQxcbGspWzq0vO%0ALvv73r17w9jYGMbGxmjbtq1U420I6NpHOF6+fAkPDw+cPXsW6enpAD6+/7JyHuKTr68vnJycUFBQ%0AUOXr8qnvS9nkvLJ/HxYWBnNzc6xevRqWlpYSjrzhoOORdO3YsQO+vr54+fIlgE+fbzU0NGBmZgYr%0AKyv06NFDusE2QJSgxL/IyEg4ODigoKCgQnK1SCTCgAEDYGhoiAEDBqBbt25VLsldVFSER48esZWc%0AQ0JC2ImZ4ufMy8vDwoULceDAAao+X8bvv/+OzMxMzmvfqVMnbN26tc4TiLt3746NGzdiypQpWLp0%0AKZKTk9l2srKy4OTkVKHCPSH1SbzKlvgY0717d6nH0LdvX852RkaG1GMghBBSuf79+8PT0xN+fn44%0Afvw47t69y/6f+Bqmuv5D2f5ckyZNYGhoiKlTp9K15//r0qULgI+v4ePHj2v0uMDAQPZn8Tm8T58+%0AUFNTq1X7UVFRyM7O5ryHQpzM/9VXXyEhIYHTVyouLsbevXsRFBSEzZs3C/J1IQSgcVFCIiMja/w9%0AKN+Xrc1j5RElahOJk4UvjNBvjixbtozvEARPJBJh3LhxfIchaCKRCN7e3nyHITiycPyVhfNQQyAL%0A76W8os+gcLRr1w5z5szBnDlzEBERgTNnzuDKlSt8h8Wrz0nO1tfXh4mJCYyNjQVdfaSujh49yncI%0ApJ4xDIOgoCC4ubnh5s2hrCZhAAAgAElEQVSbKC0trfD9onMQsHfvXuzZs6fSBG3x79TU1NC1a1do%0Aa2tDU1MTqqqqKC0tZSuqpqWl4eHDh8jPz2efo2ziWWFhIRwdHfH06VMsXrxYynso+6gvJn379+/n%0AHAMqm5ggEokwZMgQWFlZYdy4cVUmqhIib1JSUmBvb88maQMfPvNKSkqwsLDArFmzalxltlGjRujd%0Auzd69+6N6dOn4/nz5zh69Cjc3NxQUlIC4MP3q6ioCA4ODjh37hytRgXg4sWLCAkJYY9DIpEI/fr1%0Ag6ura60TX6rTv39/eHt7w9bWFnfv3mXbCw8Ph6+vL8zMzCTWFiHVyc7O5mxraGhIPYaWLVsCAGfS%0AAiGEENmhoKAAMzMzmJmZ4enTpwgODkZYWBji4uKQkpJS5fiNqqoqunTpgr59+2LgwIEYOnSoRK+n%0AGoKuXbtCQ0MD2dnZYBgGgYGBcHR0rPYx79+/R0BAQIW+sqGhYa3bP3XqFGdbW1sbLVq0qPXzyDtP%0AT0/s2bMHBw8e5PSVGIZBdHQ0LCws8Ouvv+Lnn3/mOVIiLXFxcXBzc8Pq1av5DoVXIpEI27Zt4zsM%0AwRKJRLz0z8hHDMPgp59+kvpj5QUlahOJ4zuxi25ME1mxa9cuvkMQPB0dHb5DIKDjMhEevq+FAPre%0A8WHgwIEYOHAgcnNz+Q6FN0ZGRkhKSgLw6eRsXV1dNjmblmeWDKEve9qQvXnzBqdPn8aZM2eQkpIC%0AgKpnV+XIkSPYvXs3gIrHno4dO8Lc3ByjR49Gjx49oKCgUO1zlZaWIjY2FiEhIXB3d8fLly8rJGwf%0APHgQ6urqsLOzq7+dklPUF+NHZedcLS0tWFhYwMLCAh06dOArNELqzbJly/Du3TvO8VlHRwdbt26t%0Ac5VbbW1trFy5Eubm5li0aBESExPZc0Fubi5WrlyJ48ePS2I35BbDMNi7dy+7LRKJ0K1bN/zvf/+D%0AioqKxNtTU1ODq6srpk2bxlbwYxgGrq6ulKhdxp49e3ht38HBgdf265uioiJnm48xmPIr4Ql9HMjT%0A05PvEDjMzc35DoEQqYqJieFs6+rq8hSJbOrSpQu6dOnCJqwWFBTg9evXyM3NRV5eHho1agRVVVU0%0Ab96cnYhDqjd8+HBcuHABAJCamgovLy9Mnjy5yr/38vLi9BmAD9etRkZGtWo3Li4Ofn5+nAmKw4YN%0A+7ydkHONGjXCr7/+CiMjI6xYsQIxMTFsX4lhGBQUFOCPP/7AtWvX4OLiAi0tLb5DJvWgsLAQfn5+%0AcHf/P/buO6Cp6+0D+DeACAgiFqVYLVoBJ2odVUAFRUF2AGute7XWragFV/WniIp7j9aBiyBbZAgO%0AHAwFtYpoVdyCslGZYeT9gzdXLgRkJPcGcj5/eSPJeXKT3HHOc57Dw/379wFA5hO1AcDKyortEGRa%0AXFwc2yHIvMbcnzb3e1uSqE2IFds/GDJITRAEwT5h50TlpcMau8wtQTQl5HpItrVq1YrtEFgjrKAN%0AgJYoI/xN6OnpwdLSEpaWltQSlQRB1CwmJgY8Hg9XrlxBWVlZjRMggC/nnn79+sHBwYHROKVFQkIC%0APDw8qiWqdurUCYsWLYK1tXW9zpFycnLo0aMHevTogVmzZuHy5cvYvHkz3r17Rxt42rlzJ3r27Imh%0AQ4dK4m0RRL0IjwUtWrTAqFGj4OTkBGNjY3J9SDRb58+fx+3bt2l9EEZGRjhw4ACUlJTE1k6vXr0Q%0AGBiI33//nWoPqFj2PCAgQGbPvQBw48YNJCcnU5+BkpIS9uzZI5EkbSF1dXXs378fNjY2KC0tBQAk%0AJyfj5s2b5HyM6snzbGjuidpqamq07aoVtpnw+fNn2rasV1t1dXWVqusdkqhNMK3qZAWmv4NcLpf6%0ADXI4HDx69IjR9psaJSUlfP/992yH0aTZ29sjJCSEugZ1d3dHjx49oK+vX+1v09PTsWfPHlp/NYfD%0AwU8//VSv1R0LCwvx559/oqysjHbOkfXJgj169ICfnx8OHz6MgwcPorS0lLav4+LiYGdnR02AJZqH%0AV69egcfjISAggLoWFv62CIKQXeQY8HUkUZsQm8uXLzPWVlBQEHWhB1Q/6Q8YMICxWAiCIAi6yh1y%0AAoEA9+/fR1ZWFqysrGBtbS2yo4QgmotDhw4x1tbDhw9x+PDhGq+HSIUCutzcXLRp06bG/58yZUqD%0AXtfFxQW9evVqaFjNTtUESXV1dYwePRqWlpbQ1dWl/i8tLU3isWhpaUm8DYIQt9zcXPj5+eHcuXN4%0A8+YNgJqrZwsf/+6772Bvbw8ulyuzA30FBQVwcXFBeXk5dQ0KAI6OjlizZk2jk8U4HA5GjRqFIUOG%0AYP369Th//jwtWfuvv/5CcHCwTE/WIdgnEAjQrVs3ODk5wc7OrtbrHoJoDsrLy6tVcu7duzcOHToE%0ARUVFsbenpKSEAwcOYMqUKXj8+DF1Djhy5IhMJ2qHhoYC+HI/OnXqVOjo6Ei8XR0dHUyZMgVHjx6l%0ArpHCwsJIovb/Y3MCuSwMzLZr1w7Al/f68uVLGBkZMRqDcKK08LdXNXlcVrFdPAGQjd8AIX2qTlao%0ATzJkcXExSkpKqO3GTPyQht8gIRuGDx+Obt264enTp+BwOPj48SMmTJiAJUuWwN7eHqqqqigrK8O1%0Aa9ewceNGZGZmVjs+z5o1q87tffz4EQsXLqSqRgvPv3369CF5KahYbWTu3LkwNzfHypUr8eDBA1q/%0A2efPn7FixQpcunQJ69evR9u2bdkOmWiAsrIyREREgMfj4fbt2wDIqo8EQXxBrgPrhiRqE2LDxPKp%0AmZmZ+Ouvv3D16lUAXzqhhBd5ysrKWLx4cYMTbQiCIIiGmz59OsLDw/H+/XsAoC0N/+7dOxw5cgRH%0AjhxB165dYWNjA2tra3Tq1InNkAlC7ExNTSXeRklJCfbu3Ytjx46hrKwMAL2SPQCMHTsWrq6uEo9F%0A2mVlZYHH4+H8+fNQU1ODr69vjX9buTJeXQkEAjg7OyMgIKDassOyrPLN+KdPn+Dn5wc/Pz9GYyDV%0Ae4im5s6dO+DxeLh48SJKSkpqrJ4tfFxVVRUWFhbgcrkYNGgQ4/FKG09PT6SkpNAGy/744w8sWrRI%0ArO2oqqrCw8MD33zzDY4fP059Nu/fv8fx48ebffVIQnqNHz8eY8eORe/evdkOhSAYc+3aNbx+/Zo6%0A9quoqGDXrl0SSdIWUlVVxd69e2FlZQU+nw+gIlny2rVrMDExkVi70uzq1avUZ6CgoIAZM2Yw1vbs%0A2bPh6elJrTwiHDMg2EuUkJWB2W7dutG2ExMTGY/h7t27tG0mJkg0BWwnCcnKb4CQXg2pZrp8+XJE%0ARkYCIP1pRNOyZs0aTJkyhfre5+Xlwc3NDRs3boSGhgby8vLA5/Npx2bh35qYmNRpgl9ubi5Onz6N%0AM2fOIDc3l/Z/HA4HS5cuFfv7asp0dXXB4/Fw/Phx7N27F0VFRbTq2pcvX8a9e/ewYcMGjBw5kuVo%0AibpKTU2Ft7c3/Pz8kJWVBYAkaBMEQUfGReqOJGoTTUZQUBDc3d3x6dOnaid+gUCAgQMHwt3dXWYr%0AiBEEQbDNxcUFLi4uuHPnDkJDQ3Hx4kVkZmYCoB+vk5OTsXv3buzevRu9evWCjY0NLC0tSeVTMUtN%0ATa225CGTzwfIMp+S8PDhQ6xYsQLJycm06yHhwLi2tjbc3NxgbGzMcqTsKikpwaFDh3Ds2DEUFRVB%0AIBBATk4OHz9+hLq6eq3Pre+g2ps3b7Bt2zb89ddfjQm52SKDlARRs7y8PAQFBYHH4yE5ORlA7dWz%0A5eXlYWhoCC6Xi9GjR6Nly5aMxyyN8vLycOLECVqSNpfLFXuSdmUuLi7Izs5GUFAQ1e6pU6cwc+bM%0ARlfvJoiGWLduHdshEATjQkJCAHxJtpgxYwYjhUS+++47zJgxAwcPHqRVcpbFRO23b9/i48eP1D3p%0A8OHDv3q/JU6tW7fG4MGDER0dDQDIyclBSkoKI98DaUfuwySrQ4cOaNu2LXJyciAQCHDlyhXw+XyJ%0AThSpjM/n49KlS7TrX7KCIfneE0RjkN8P0RQNHDgQixcvxo4dO2hjJAKBgEomBar3sWlpacHd3b3W%0A1167di3u3LmDly9fory8nNZfV3klmZ9++kn8b6yJk5OTw8yZM2FmZobVq1cjISGB9vlkZWVh3rx5%0AcHBwwKpVq8jqdFJKIBAgKioKPB4PN2/epP0OgJpXfuzbty+jcRIEIR1IonbdkURtQuplZGTgr7/+%0AQlRUlMgEbWVlZTg7O2Py5MlshkkQBEH8vwEDBmDAgAFYtWoVbt26hZCQEERGRuLjx48A6MfwpKQk%0AJCUlwcPDAwMGDICVlRXGjBkDDQ0NNt9CkycQCKiE3oY8F0CDn18ZSdQWn6pVtCtXRxF+ZuPGjcOf%0Af/7ZqOUpm4O0tDTMmTMHjx8/rlYtIzY2FmPGjKn1+Q2pqs3j8cDlctGnT58GxdzcsF1FgQwuEdLu%0A4cOH4PF4CAkJoSaTCInq5OZwOOjXrx/27t1LLbNOfBEeHk4liQGAtrY2I0mr69atQ2xsLDIyMgBU%0ArCAQGhoKJycnibdNEARBAFFRUdRgv6KiIqZOncpY2zNnzsTRo0epVTBktZLzf//9R9seOHAg4zEM%0AHz6cStQGgCdPnsh8ojaHw4GnpyfbYTR7I0eOpFbt+vz5M4KCgvDzzz8z0raPjw8+f/5MXf92794d%0ASkpKjLQtrTZt2sR2CMT/a2zhj8a+BumPJqTV58+fER0djfv37+P58+d4/fo1Pn/+jPz8fAgEArRq%0A1Qpqamro1KkTdHV10bt3bwwdOpSMlX3F77//DgUFBezYsQOlpaW19ksLBAJ06NABx44dQ9u2bWt9%0A3Zs3byIlJYXarvq65ubm+PPPPxsXfDPXuXNnqhr5jh07kJ+fTxvTCggIwK1bt7B582ayWqAUycjI%0AgI+PD3x9fakVtGsrLAJUTGK0s7MDl8tF586dGY2XIAiiqSGJ2oRUCwwMxKZNm6gq2lWXfB40aBDc%0A3d3RqVMnFqMkCIIgRJGTk4OhoSEMDQ2xbt063Lx5E6Ghobh8+TLy8/Npf1teXo6EhAQkJCRg48aN%0AGDJkCGxsbDBq1CiZTzptqMYmKjb2+WwnajYnDx48wMqVK/H8+XORk9Y6dOgANzc3GBkZsRmmVMjM%0AzMSkSZPw7t27asnsAoEAMTExX03UBgAlJaVaO8FzcnJQVFREbZeXl8PDwwOnT59u/Jto4kiSdNNR%0AVlaGly9fIiUlBWlpaSgoKEBRURFatmwJVVVVtG7dGurq6tDX1//q4AXxdUVFRQgODoa3tzeSkpIA%0AiO7kFj7WokULlJSUUI9raWmRJO0ahIaGAviS1L5o0SJGqo0LJ427urpSn2FERARJ1CYIgmDA69ev%0AkZeXR1VmMzExgZqaGmPtq6qqYsiQIbh+/TqAisk6b9++lbk+6srLXrNV0bdqUnZ6ejrjMUgjUt1R%0A8iwtLeHr60tNGNm5cycsLCzQunVribabk5ODAwcO0Cp6WlhYSLTNpsDBwYHtEAhUnA8aWvhDeC/c%0AmNcASKI2IV3Ky8sRGRkJLy8vJCQkoKysjPq/qn2ofD4fOTk5ePv2LWJiYgBUjLH169cPEyZMwJgx%0AYyAvL89o/E3FjBkzMGTIEGzfvh0xMTEi+6cVFBTg6OiIZcuW1elcrampiZSUFJF9dlOnTsWff/5J%0AxsDqaOLEiRg1ahTWr1+Py5cv06prp6SkYOrUqZgyZQqcnZ0ZW52EqC42NhZeXl64cuUKVSxKSNTv%0AoFWrVjA3NweXy8XgwYMZj5cgCKKpIonahFRKT0/HX3/9hWvXrtVYRXvZsmWYOHEim2ESBEEQdaSg%0AoABTU1OYmpqCz+cjKioKISEhuHbtGi3ZUSAQoLS0FNHR0YiOjsbatWsxfPhwWFtbY8SIEYwk3TQH%0AbHcQkURN8SgpKcGePXtw/PhxkVW0ORwOfvnlF/z5559kebj/t2TJErx9+5bq7AMq9pW2tjbGjRsH%0AW1vbOr3O8OHDsXv37hr///79+5gyZQr4fD7VqXjnzh3ExMTIdMI8ExVsicZ5/vw5IiMjcf36dTx6%0A9AjFxcV1el6HDh3Qp08fGBoawtzcHG3atJFwpM1HcnIyeDwegoKCkJeX99VO7p49e8LR0RHW1tYw%0ANDRk/Zwu7UpKShAfH08dizU0NGBjY8NY+7a2trTJ5XFxcSgrKyODpwRBEBL25MkT2vaAAQMYj2HY%0AsGFUojZQEZOsJWp//vyZtq2urs54DJqamgC+XFdVjYkgJMXY2Bh6enpITk4Gh8NBTk4OlixZgiNH%0AjkjsWrC8vBwuLi7IysqivvPy8vKMXv8SxNeIo1+4oa9B7p8JaRIWFoatW7dWq0grVNP3tfLflZWV%0A4e7du7h79y62bNmCpUuXwt7eXnJBN2E9e/bE0aNH8e7dO8TExOD58+coKCiAqqoqunXrBhMTk3pV%0AJ//mm28A0D+Pnj17wsXFhSSlNoCWlhb279+PyMhIbNy4ER8+fKB+A+Xl5fD09MTVq1fRpUuXBr0+%0Ah8PBwYMHxRmyTMjNzYW/vz+8vb3x5s0bALUXFpGTk4ORkRG4XC5Gjx4t8yu6EARBNARJ1CakTkBA%0AADZv3lxjFe3Bgwdj48aN6NixI4tREgRBEA2lqKgIc3NzmJubo6CgAJcvX0ZISAiio6NplSMFAgGK%0Ai4tx6dIlXLp0CcrKyjAzM4O1tTWGDh0KBQVyGSMKSZJuHr5WRfu7776Dm5sbDA0N2QxTqvj5+VHJ%0AesCXyX2LFy/GxIkTxXrM6Nu3L5YvXw43NzfateqJEydkOlF7/PjxbIdA1CAqKgpHjx5FQkIC9Vh9%0AzhcpKSlITU1FeHg4NmzYgDFjxuC3335jpWpiU1BSUoLw8HDweDzcvXsXQO2d3BoaGrC1tYWjoyO6%0Ad+/OfMBNWHJyMkpKSqgJOqNGjWI0SVpeXh6mpqYICgoCUFEB69mzZ+RzJBi3b98+tkOgmT9/Ptsh%0AsMLNzY3V9levXs1q+0zKzs4G8GUCq56eHuMxaGtr07YzMzMZj4Ft5eXltW4zQU5OjvE2CULojz/+%0AwNKlS6lJgzExMVi0aBG2bdsm9sQVPp+PZcuW4fr167Rq2o6OjtUqyxMEG9hOkiZ94oS0yM7OxrJl%0AyxAbG1vjZP3aVP074Wukp6fD1dUVvr6+2LZtG7S0tMQXdDPSsWNHjBs3rtGv8/3336Njx47Q1tZG%0A3759YW5ujj59+oghQtk2evRoDB06FAcPHsSJEyeoPj2BQIDXr19TycL1UTWfiPi6O3fugMfjISIi%0AAnw+/6uFRdq1a4epU6fCzs4O7du3ZzxegiCI5oRkOBFSIz09HWvWrMH169dFJiSpqKhg2bJlmDBh%0AApthSi3SCUEQRFOkoqICW1tb2Nra4tOnT4iIiEBYWBhVjVBIIBCgoKAAFy5cwIULF9C6dWtYWFjA%0AysoKgwcPJjfh/2/Tpk1sh0A0Ep/Px+7du+Hp6VljFe1ff/0Vy5cvh4qKCsvRSo/y8nJq6V+gYl+1%0Ab98eR48elVjSxqRJkxAYGIiHDx9SnYk3b95ESkoKGSQlpEZKSgrWrl2L6OhoAGjQAJGQ8LklJSW4%0AcOECQkJC4OTkBBcXF6iqqoov6CbszZs34PF4CAgIQG5uLoCaE7QVFBQwbNgwODk5wdTUlExAa6Dk%0A5GQAX86Rffv2ZTyGQYMGUYnaQEXlepKoTTBt3759UnVPJIuJ2gKBAGfOnGGtbQ6HI1OJ2p8+faJt%0As1HJuV27dgBku5Jz1XtSNpLVhW0KfwdqamqMx0DILmtra/j7+yM6OprqF7h8+TLGjRuH//3vf/jx%0Axx/F0s6///6L1atX4/nz57TH27Rpg4ULF4qlDYJoDDI+SRAVHj9+jDlz5iAtLU1k8mjl34qcnBxU%0AVFSgrKwMgUCAjx8/0goZAaCtGil8fnx8PMaOHYv9+/eTxGEJcnV1haurK9thNEvKyspwdnaGvLw8%0ADh48WG111PqQpn4QaZeXl4egoCDweDxafyogOjlb+BiHw0H//v0xa9YshiMmCIJonshIICEV/P39%0AsXnzZnz+/FlkFe0hQ4Zg48aNJOmlBocOHWI7BOL/kQ4pdqmrq5ObsiasdevWGDt2LMaOHYvs7GyE%0Ah4cjNDQUd+7cof2dsNPKx8cHPj4+0NTUxJgxY2BjY8NKco40cXBwYDsEohEePHiAFStW4MWLFyIn%0ArXXs2BEbN24kS+uJcPXqVaSkpFADowoKCti/f7/EK+stW7YM06ZNo7YFAgEuXryIGTNmSLRdgqiL%0A6OhoODs7UysVATVX5fkaUQNDAoEAvr6+uH37Ng4fPozOnTuLLfamaMaMGYiLi6P2DQCRAw16enpw%0AcHCAvb09tYwq0XBVE/U6derEeAxVE/WESfqyhtyLSQdp6JOQ5e+BNOx/WVVaWsp4m7L8XRcSngOF%0AUlJSGI/h/fv3tO36LGlPEOLg5uYGJycn5OTkUH0ST58+xYQJEzBs2DD88ssvGDZsGBQVFev1ukVF%0ARbh27Rp4PB51nwGAakNeXh7btm2DpqamJN4WQdQZKRxCEBWeP3+O6dOnU30CVfuDvvvuO4wYMQKD%0ABg2Cvr4+OnbsiBYtWtBeo6ioCBkZGUhMTMS9e/cQGxtLJVQK+5gEAgEyMjIwY8YMnD59mkwUJ5qc%0ABw8eYOPGjXjw4AFtlRCA3GNJQlJSEng8Hi5cuICioqKvVs/u2bMnnJycsGHDBvJ51BPpEyKIunnz%0A5g3u37+Px48fIzU1FR8+fEBBQQGKi4uhqKgINTU1tG7dGurq6tDX10efPn3Qu3dvKCsrsx26WJBE%0AbYJVaWlpWLNmDW7cuCEyIalVq1ZYvnw5WUb9K0xNTdkOAQCQk5MDPz8/mZ1Rt2bNGrZDkHm3bt1i%0AOwRCTNq2bYsJEyZgwoQJSEtLQ2hoKEJDQ5GYmEj7O2Gn1OnTp3H69Gl06NABNjY2sLS0JB1URJPB%0A5/Oxa9cueHp6ory8XGQV7YkTJ2LZsmXN5iZE3MLDwwHQq44bGBhIvN0hQ4agX79++Pfff6nP7OrV%0AqyRRm2XR0dHg8XjYu3cv26Gw5urVq1i4cCFViUdUp6u2tjb09PSgo6ODdu3aQVlZGcrKyigvL0dx%0AcTFycnKQnp6O5ORkPHnyBIWFhdRrVT5GvX79GuPGjcM///wj05V8YmJiqH8LBxmE+/qbb76BpaUl%0A7O3tGTk2yZKq1Utbt27NeAxVk2Py8vIYj0EakHsx6cD2IJqsD0qxtf9lcb9XvS/KyMhgPAZhm7Jc%0AyVlHRwfAl+/+zZs3MXnyZEZjEK4cI6Svr89o+wShra2NQ4cOYerUqSgqKqLdC9y4cQM3btxAy5Yt%0A0b9/fxgYGEBXVxfa2trQ0NBAy5YtUVpaiqKiIuTk5CA1NRUvXrzAgwcPkJiYiOLiYgColqQtJyeH%0A9evXw9jYmM23LlXi4+Np23369EHLli0Za3/KlCnUvzkcDjw9PRlrm22kcAhBVEzYnjFjBnJzc6v1%0AwRkbG2P27Nn46aefvvo6SkpK6NSpEzp16gQrKysAQGxsLE6dOoUrV67Q+uTy8vLw+++/w8/Pr9rk%0AOYKQRrm5ufDw8EBgYCB1rdSYatpEzYqKinDhwgXweDwkJSUBqL16toaGBuzs7ODo6Ihu3boBADZs%0A2MBw1E3bzZs32Q5Bppmbm7MdAvEVb9++hbe3NyIjI/HmzZtq//+11YDl5ORgYGAAW1tb2NvbN+lV%0AfkmiNsEaPz8/bN68GXl5eSKraBsZGcHNzQ0dOnRgMUqiLhISEuDl5YXIyEiUlJTIbKL2xIkT2Q4B%0AAFBWVoaIiAhYWlqyHYpMysvLQ0BAALy9vXHhwgW2w2kWtLS0MH36dEyfPh3v3r1DeHg4wsLCqJtL%0A4MvFW0pKCo4cOYK///4bjx49Yitkgqizf//9FytXrsTLly9FTlrr1KkT3N3dMWjQIDbDlHo3b96k%0AVV9g8lpk3Lhx+PfffwFUfGaJiYkoLS2FggK51WKScMLguXPn8PbtW7bDYVVSUhIWLVqEkpKSavdY%0AmpqamDJlCszMzNC1a9c6v2ZpaSn+/fdfhISEICQkBJ8+faJ1pH/69Anz5s2Dr68vtLS0xP6emorK%0A+1tTUxMjR47EmDFjMGTIEMjJybEYWfNV9VjLRpK0cBKDUNWKWARzZP1ejAxqso98BswRXm8Iz73S%0AUMlZFlfK0NfXh7KyMlWZ7datWygoKICKigoj7RcWFiImJoa6F2zVqhW6dOnCSNsEUVmfPn1w4sQJ%0AzJs3D5mZmdUSjoqKihAbG4vY2Ng6v6aogWqBQABVVVVs2rQJo0ePFuM7aPomT55Mux/r0aMH9u7d%0Ay9gqvbdv365WFZQgCNmxdu1apKWl0Y7XmpqacHd3x/Dhwxv12oaGhjA0NMSVK1ewevVq5OTkUP+X%0AkZGBdevWYf/+/Y1qgyAkLSAgAB4eHsjNzRU5DtalSxe4ubmhR48ebIbZ5CUnJ4PH4+H8+fP4/Plz%0ArdWzFRQUMHz4cDg6OsLU1JSMZzWStKxyExcXBx6Ph127drEdCqP27NnDdghEDd69ewcPDw9cvnyZ%0AKlZXk6oFkCorKyvD/fv3cf/+fWzbtg2//vorZs+eDXV1dUmGLxHkaEswLi0tDatXr8bNmzdrrKLt%0A4uKCcePGsRkm8RWVB0CfP38OAKQTimUpKSk4d+4c/Pz8kJWVRRK1GfbgwQPweDyEhYWhqKiI7XCa%0ArY4dO2LWrFmYNWsW3r17h4iICAQFBeHJkydk1jXRpPD5fOzcuRMnT56ssYr2pEmTsGzZMigpKbEc%0ArXR7+/YttcQwULE0G5OJomZmZpCTk6OOPcXFxUhOTiZV/RlSdcKgqMoQsqSkpATOzs7g8/m0Y4qC%0AggLmzp2LWbNm1XvJbaAiGXbgwIEYOHAgli5dir///htHjx5FWVkZ9TcZGRlwcXHBiRMnxPV2miTh%0A/v7xxx+hq6uLNjO8BtMAACAASURBVG3ayOz3kQmtWrWibWdmZjIeg7BNWa6oyjZyLwacPHmS7RBk%0AHofDwfnz59kOQ2Z8//33tO0bN25g6tSpjMZw48YN2raw8pgskZeXx8CBA6l9UVxcjBMnTmDu3LmM%0AtO/p6UlVMOZwOI1OhCKIxujbty/8/PywYsUKagKBqIqFdSXquYMHD4a7uztjycdNkXBfPXr0CI6O%0AjtixYwepPE4QhERdu3YNFy9epJKLgIrrwmPHjol1It/IkSMRFBSEGTNm4NmzZ1R7V65cweXLl2Fm%0AZia2toivq1oooClX9pSkt2/fYs2aNbh165bIvCA5OTlMnz4dixcvblCfNVEhODgYPB4Pd+/eBVB7%0A9Ww9PT04OjrCzs5OJicbN0cfP36k8rZevXrFdjgEQTl16hS2b9+O4uLiOo/d1vb/wtcoLCzE8ePH%0AERQUhI0bN8LU1FRsMTOBJGoTjPLx8YGHh0eNVbSNjY3h5uYGbW1tFqMkalN1AJQkRLJLIBDg6tWr%0A4PF4iI6OrpbsR0hWYWEhdfPz+PFjAKJvfgjxy83Nxa1bt3D79m28evWK7G+iSbl37x5WrlyJV69e%0Aieyc+v777+Hu7o6BAweyGWaT8eLFC+rfHA6H8RsydXV1dO/enToPAMCbN29IorYE1TRhEABtUEQW%0AnTlzBq9fv6YdU9q0aYPDhw+jb9++YmlDVVUVS5YswejRozF37lxkZGRQ+/3WrVu4fv26TCfJcDgc%0AlJWV4dKlS7h06RIAoG3btjAzM4OFhQWGDBkCeXl5lqNsPoQrcAm/88nJyYzHULUDXJaryjOJ3IvR%0A1WUZbULy9PT02A5BZujp6UFFRQWFhYUQCASIj49HXl4eYwkS+fn5iI2Npa6B1NTUqiWPywpLS0vc%0AuHGD2hfHjh3D+PHj0bZtW4m2m56ejsOHD9Mq2FpZWUm0TYL4Gi0tLRw7dgxhYWHYu3cv1V9RNWm7%0AroTXNv3798fcuXMxdOhQscbbHFXezx8/fsTvv/+OhQsXYvbs2SxGRRBEc7Z7927ato6ODk6dOoXW%0ArVuLva127drh6NGjGD9+PN6/f09dBx08eFDmErXj4+Np20yvSDpw4EDqnMPhcMgKvyKcOHECu3fv%0ApvJJquYF/fDDD3B3d0e/fv1YjLJ5WL58OW1cpGphszZt2sDKygoODg4wMDBgLU5CvO7duwcej4eL%0AFy/WKxGWICRNIBBg5cqVCAwMrHXiSH2ImgidlZWFuXPnwtnZmdGVthuLJGoTjEhLS8OqVasQHR0t%0A8gJBVVUVLi4u+Pnnn9kMk6hBYWEhLly4AC8vr2oDoED1iz1C8jIyMnDu3Dn4+vriw4cPAMj+Z9LT%0Ap0/h5eWF4OBg5OfnV/s9kM9CMrKzsxEZGYmLFy/i9u3bVBVPMjlBPEpKSlBQUICioiK0bNkSampq%0AJJFMzOpSRXvy5MlYunQpqaJdD5XPgxwOBz/88APjMejq6tI6Y9PT0xmPQRYkJiaCx+MhNDS02oRB%0Ach6o+A2cOnWKdlxRUVHByZMnoa+vL/b2evfujSNHjuDXX3+lVbA9duyYTCZq9+vXD//++y+A6vdH%0AWVlZ8PHxgY+PD9TV1WFrawsHBwf07NmTtXibi8rHfIFAgKioKMyfP5/RGK5cuULb7tWrF6Ptyxpy%0AL0YQBFBRyfmnn35CVFQUgIp7raNHj2LRokWMtH/06FFqBRMOhwMTExNG2pVGVlZW2LZtG3JycgBU%0AJLE7Ozvj2LFjkJOTk0ibxcXFWLRoEQoLC6nrro4dO2LEiBESaY8g6svS0hKWlpa4efMmAgICcPPm%0ATXz8+LHOz+dwONDV1cXIkSNhZ2eHrl27SjDa5qXy+KNwEu2uXbvw8OFDbN68udqKPARBEI0RFxeH%0AR48eUfeiLVq0wO7duyWSpC3Uvn17HDhwAE5OTigvLwcAJCUlIT4+nvFkZTZNnjyZ9URp0v8g2vPn%0Az7Fq1Srcv39fZF6QvLw8pk2bhkWLFpEq2mJWeT+3atUKI0aMgLW1NYYNGwYFBZIa2Bzk5+cjKCgI%0A3t7eePr0KQBSxIiQPitWrEBgYCCA6gnacnJyMDAwwNChQ6Gnp4fOnTtDU1MTysrKUFFRQVlZGYqL%0Ai5GTk4P09HQ8f/4cDx8+RGxsLN6+fUu9pvB1y8vLsX37dhQVFTE+LtRQ5GhMSNzXqmgPHToUbm5u%0A+Pbbb1mMkhDl6dOn4PF4CA4Opj4/oarJMML/I9XDJCsmJgY8Hg9XrlxBWVkZSZhnEJ/PR1hYGHg8%0AHpWEQxLEJC87OxsREREIDw9HQkICLTkb+HIhVvmzMDAwIFWUviItLQ3Xr1/HgwcP8PjxY6SmplKD%0AqpUpKSmhTZs20NfXh4GBAfr06YMBAwaQQY0GuHv3LlauXInXr1+L7JzS0dHBxo0bSRXtBqi6zKCm%0ApmaDX6uh59CqbRYUFDQ4BoJOOGGQx+NRHe41nX+FjysoKDS5pa7E4f79+0hJSaFVFVy5cqVEkrSF%0AunfvjiVLlsDd3Z1qNz4+HtnZ2RKvoihteDweXr58CV9fX5w/fx4ZGRkAql+j5+bm4vTp0zh9+jT0%0A9fXh6OgIW1tbmdtf4tKpUydoamoiKysLQMUS52/fvkWnTp0YaT8lJQWJiYnU919bW5ssGyoB5F6M%0AIAhRrKysEBUVRR2DPT09MWHCBLRr106i7aampuLYsWO0ay4bGxuJtinNlJSUMGPGDGzbto22yoqb%0Amxv++usvsbdXWlqKxYsX4969e7TPYN68eTI/2Zz0CUufoUOHYujQoRAIBEhKSsLTp0/x4sULpKWl%0AIT8/H4WFhVBQUICKigo0NDSgo6ODLl26oG/fvtDQ0GA7/CZNeGwQHicuXbqEn3/+Gfv370eXLl3Y%0ADk8m8Pl83L59G0lJSUhPT0dpaSnatm2LDh06YMiQIYzdsxGEJIWGhgL4cswZP348I6ssdu/eHePG%0AjYOXlxd1PxwaGipTidpCDbn+cXV1pSbdczgc3Lp1q0Ftk6RIurKyMhw6dAiHDx9GSUmJyLygrl27%0AYtOmTejTpw+LkTZfAoEACgoKGDt2LObNmyfxe2OCOY8fP4aXlxcuXLhArSwmRPpFQY0NSAtZHh84%0AduwYAgMDqx3/lZSU8Msvv2DGjBm15hTKycmhRYsWUFVVRadOnTBgwACMGzcOQEUxr7NnzyI4OBil%0ApaW0+739+/ejW7duGD16tMTfY2ORRG1CYj58+IBVq1YhJiZGZEKSmpoaXFxcMHbsWDbDJKqozwCo%0A8HFlZWWMGjUKXC4XRkZGzAYsA3Jzc+Hn54dz587hzZs3AGpe0ln4eMuWLZkNshl7/fo1eDweAgIC%0AqMonX9v/3377Lezs7JgNtBmpa3J25cd69uyJMWPGwNLSknTy1qCkpIRaHj4xMZF6vLaOpMLCQhQW%0AFuLDhw+4fv06AEBRUREmJib49ddfYWhoKPG4m7ri4mLs2LEDp0+fFllFW05ODlOmTIGzszM5djcQ%0An8+nbTe0YsmaNWuof9d32XLy2YlfQyYMGhgYgMvlwtraGm3atGE0XmkQExND29bR0YGTk5PE2x03%0AbhwOHDhAXSeVl5cjKioKjo6OEm9b2nTp0gXLly/H0qVLcf36dfj6+iIqKorqNBISfmefPHmCzZs3%0AY+vWrTAxMYGDgwNGjBgh80lG9TV8+HD4+/tTnXK7d+/Gtm3bGGl7x44dtGtUc3NzRtqVFeRejCCI%0A2owZMwYeHh7UgFxBQQEWLVqEkydPSqxaWH5+PhYsWICioiLqONS5c2eZXE2ksmnTpsHf3x8vX76k%0AzsdeXl7Iz8/H2rVroaKiIpZ23r59C2dnZzx8+JCWpD1gwABwuVyxtNFU/ffff2yHQNSCw+Ggd+/e%0A6N27N9uhyAQOh4MePXpQVW6Fx4sXL15g7Nix2Lx5c5MYwG+q8vPzsW/fPvj6+lYrrlCZrq4u5syZ%0AQwquEE3apUuXqGOMvLw8Zs+ezVjbCxYswLlz56gxh8uXL2Pt2rWMtd+UFRQU4NOnTwBIgqO4PHz4%0AEKtWrcLTp09rrKI9ffp0LFy4kFTRliDhaiLe3t44d+4cdHV1YWxsDAsLC/Tr14/t8Ih6Ki4uRkhI%0ACG1cvy5FjIYNG8ZsoFLA2NhYao7nbK3yIA3evXuHXbt2VftuGhgYYOvWrejcuXOjXt/AwACbNm3C%0ArFmzsHLlSty/f592v/e///0PQ4cOhbKyciPfiWSRRG1CIs6dOwcPDw9qGdqqP8Thw4djw4YNpPqy%0AFKnvACiHw8FPP/0ELpcLCwsLUl1VAhISEsDj8RAREUHNPBWqaVC6f//+4HK5sLS0ZDTW5qasrAyR%0AkZHg8XjUTOq6TFgwNzcHl8vFkCFDpOZisKkQJmeHhYUhISGBWrKttuRsfX19WFpawsrKCjo6OuwE%0A3kSEhITAw8MD6enpAKonZ3/t+1r574uLixEZGYnIyEj07t0brq6uGDBggPiDbgbu3r2LFStW4M2b%0AN7RKPkDFPu3cuTPc3d3Rv39/liNt2qrecFVN3K6riRMnNjiG/Px82ja5LmoYPp+P8PBweHl51XnC%0AoLa2NmxtbWFvby/zy0ELkzOExxtLS0tGrkeUlJRgbW2NM2fOUI89evRIJhO1heTk5GBqagpTU1Nk%0AZ2cjKCgI/v7+ePbsGYDq3+XS0lJcuXIFV65cgYaGBuzs7GQ+2ag+bG1t4e/vD6Bif4aGhmLSpEkS%0AH4C4ffs2QkJCaBWUbG1tJdqmLCD3Yg2TmppK2+7QoQNLkRAEcxQVFfHbb79h06ZN1LH43r17WLNm%0ADTZt2iT29vh8PhYsWICkpCRakvCCBQtk8rhTmYKCAnbs2IHx48ejuLiY2j/nz59HfHw8FixYAFtb%0A2wYn0H/69Ak8Hg9HjhypNt6gpqaGrVu3ivPtEATRDJw6dQoLFixATEwMrT8uPz8fCxcuxG+//YYl%0AS5bI/PFb3KKjo7Fq1SqkpaV9tcrss2fPsHTpUnh5eWHnzp2NWiGPINiQmpqK7Oxs6hhjZGTE6Pe4%0Abdu26N+/P+Lj4wEAGRkZ+PDhA1nBnGAUn8/H7t274enpSa0EXrXfRldXF+7u7qSKtoRVLRIlEAjw%0A9OlTPHv2DCdOnED79u1hYWEBLpeLnj17shwtUZvnz5+Dx+Ph/Pnz1KSSrxWu6NmzJ+zt7WV65U6y%0AwgH7Dhw4AD6fT+szGzlyJHbu3CnWgmddu3bF6dOnsWzZMly8eJH6XWRlZeHkyZOMTpxrCJKoTYjV%0A+/fvsWrVKsTGxoqcLde6dWu4urrK9KC9NCkrK8OlS5eoAVDhRZuQqAHQzp07g8vlwt7eHtra2ozH%0A3Nzl5eUhMDAQ3t7eSE5OBvD1C6+OHTvC3t4eXC6XVBJupPfv38Pb2xu+vr5URaba9r+cnBwGDx4M%0ALpcLc3NzsVUIkhXZ2dm4ePEiVTm7LsnZXbt2haWlJSwtLWU+Ia8uCgoK4OLigkuXLtVpGaSaErhr%0AOv4kJiZi8uTJmDZtGpYvX04GN/5fcXExtm/fjjNnzlAV4atW0Z42bRoWL15MKjGLgaqqKm2bjSWu%0A0tLSaNsNreotq4QTBgMDA5GbmwtA9PmXJOTV7t27d7SEUSY7vwcOHIgzZ85Qn4XwOpaoGDibPn06%0Apk+fjsTERPj6+iIsLKxa5R7h55adnQ1PT094enrSOrSImhkaGqJbt254+vQpOBwOysvLsWjRIvj5%0A+UlskPTly5dYuHAh7TMyNDREr169JNKeLCD3Yo0zcuRI2rW7rFZuIWTPpEmT4O/vT50DBAIBAgMD%0AkZ+fDzc3N7Fdlz9//hyLFy9GcnJytWM/qQRaoXv37tiyZQucnZ1RXl5O7afU1FSsXLkSHh4eGD16%0ANIyMjNCnT5+vTihJT09HQkIC4uLiEBwcjKKiItp5Qbh07r59+0gfNUEQ1bRq1QpHjhzB2rVr4efn%0AR7tOEggE+Pvvv5GUlITt27fL5IpckhATE4M//vgDpaWldbqPFY5HxsfHw9HREadOnSLFWIgm5fHj%0Ax7TtQYMGMR6DqakplagNVBRxIInaBFPi4+OxevVqqlARUL2K9syZMzF//nxSRVvCLl68CF9fXwQF%0ABVEFu6r2OaelpeHUqVM4deoU9PX14eDgADs7O5lN6pU2paWliIiIgJeXFxISEgB8vXBFu3btYGtr%0ACy6XC319fWYDlkLSMIYiy8nieXl5CA0NpfWZ9ezZE7t27ZLIOaBFixbw8PDAq1evaH2CPj4+JFGb%0AkB08Hg9bt25FQUFBtRlbHA4HpqamWL9+Pdq3b89ypIRwANTPzw+ZmZkAah8AVVNTg42NDbhcLvr2%0A7ct4vLLg4cOH4PF4CAkJoQ08AKIvvFRVVWFpaQl7e3sMHDiQ8Xibm6ioKPB4PNy4cYNaJkxI1P7/%0A4YcfYG9vD3t7e9LpUU9ZWVmIiIioV3K2jo4OVTmb3GjUXXZ2NqZNm4Znz56J7Byv/D1XVVWFpqYm%0AVFRUoKysjLKyMvD5fOTk5CAzMxMlJSXU31b9jMrLy3H8+HG8ePECO3fulPrlZCQtISEBq1atolXR%0ABujHj02bNpHzqRgJj8PCff369WvGY3jy5AktQZYMLH1dfScMcjgcdOzYEfPnz4eFhYXMH2tEqTpJ%0Agcnv4Q8//ED9W5iQQ1RnYGAAAwMDrFq1CuHh4QgICEBcXJzIajMA/Xfw33//ITQ0FCNHjoSSkhLj%0AsUs7Z2dnzJ49m9pnaWlp+OOPP/DPP/+IPfHi5cuXmDlzJnJzc2kJH4sXLxZrO7KC3IuJlywPCBCy%0ASV5eHjt27MDPP/+MwsJC6po8MjISd+/exZw5c+Dk5NTgc2dmZiZOnz4NT09Pqr9OeGxq06YNtmzZ%0AIs630+RZWFhgy5YtWLFiBUpLS2n3wzk5OfDx8YGPjw+AilVZtLS08M0330BJSQkKCgrIy8vDp0+f%0AkJOTQ7u2FZX4oaysjD179uCnn35i+F3KnpKSErx+/RqfP39Gq1at0LFjR5mfIEU0DQoKCti4cSM1%0AkaRyMQWBQICYmBiMHTsW+/btQ/fu3VmOtml7//495s+fj5KSElrfMSD6+rRq/3J6ejrmzJmDwMBA%0AksxHNBmVJxhzOBxWjiNVi3cJEzQJgglTpkwBAJH9mnp6enB3d4eBgQFb4ckUHR0dLF26FEuWLMGN%0AGzfg5+eHq1evUudlIeE5+cmTJ9iyZQu2bduG4cOHw9HRESNGjIC8vDxbb0FmvXv3Dt7e3vD390d2%0AdjaA2osYKSkpwczMDA4ODjAyMoKcnBzzQUsptvtEpSFRnE3R0dEoKiqijZds2rRJotf2LVu2xOrV%0AqzF58mSq3ZSUFCQlJUl1QR2SqE2Izbp162qs+KWoqIjPnz9jyZIljMTC4XBw+vRpRtpqSuozAFr5%0AszQyMsLatWvZCLlZKyoqQnBwMLy9vZGUlASg9oR5eXl5GBsbg8vlYtSoUaTDqpEyMzOpAaL3798D%0AqH3/czgcdOvWDRs2bCDLM9WTMDk7LCwMd+7cqVNydseOHank7B49erATeBNWUFCAGTNm4OnTpwCq%0Az5zu0qULzMzMMHToUOjr69c6Y1ogEOD169dISkpCTEwMLl26hI8fP1b73K5duwZnZ2ccPHhQwu9O%0Auk2ePBlA9c4poOKGoW/fvggICEBAQIDEY+FwODJx/tbT06Nt3717F9OmTWOs/bS0NLx69Yp281k1%0AJuKLuk4YFPVYr169wOVyGYy2acnLy6NtM1kNo127drXGQtApKirCzs4OdnZ2SE1NhZ+fHwICAqgE%0Ad1Gdem/evMHSpUuhpKSEkSNHwsbGBsOGDYOCAunWAQATExOMGTMG4eHh1P57+PAhfvnlF2zevBk/%0A/vijWNrx9/fHhg0bqE5H4fl+0qRJ5B6hHsi9GEEQ4tS1a1fs3LkT8+bNQ1lZGXV8zszMhJubG3bs%0A2IERI0ZQlZw7d+5c6/nz1atXSEhIQGxsLCIjI1FSUlKtknOrVq1w6NChatdABGBjY4Nvv/0WS5cu%0ARVpamsg+HwAoLCzEq1evqk20rSmhr/L/d+nSBfv27SMrrdVDeXk58vPzoaamVufnXLp0CV5eXoiP%0Aj6dN4JeTk0OPHj3g4OCAn3/+mfRRE1Jv8uTJ0NfXh7OzM7KysqjjkkAgwLt37zB+/HisW7eO9Dc0%0AwoEDB1BQUFDteK2rqwtLS0t069YNKioqyM3NRWJiIi5evIjU1FTaZ/Hy5Ut4enrit99+Y/GdEETd%0ACVdKE2KjOr9wFTHhb69qTAQhScL+mqpVtGfNmoV58+aRa0QWyMnJwcTEBCYmJsjJyUFQUBACAgLw%0A5MkTANXvq0pLS3H16lVcvXoVGhoasLOzg4ODA7p168bWW5AJ5eXluHLlCng8HmJiYupUxOi7777D%0A3LlzMWbMGLRq1YqNsKXamjVrGGsrNTUVJ0+eRGlpKYDq+QCy+vkIK8EDFd/hYcOGMVKAcdCgQejZ%0AsydtdcnY2FiSqE3IlsrVBIX4fD7u3r3LSPtkaWi6rKws+Pj44Ny5c7UOgAof09TUhK2tLY4fP072%0Ao4Q8e/YMPB4P58+fR15eXp0T5keNGoXdu3ezEXKzEhsbCy8vL1y5cgVlZWVfrdhW+bHOnTuTxIA6%0AysrKwsWLFxEeHl7n5OwOHTrAwsICVlZWZJZ1I61fvx7//fefyM7xJUuWwMzMrM6vxeFw0LlzZ3Tu%0A3BnW1tZYu3YtQkJCcPDgQbx584bWoR4VFYV9+/Zh/vz5knhbTYKozikhPp+PwMBARuOQhURtLS0t%0AqKur49OnTxAIBIiOjkZxcTFatmzJSPsRERG0bX19fVLtWYRr167By8urThMG5eXlMXToUDg6OmLR%0AokXkmrSO+Hw+bZvJKneqqqq07YKCAsbabuo6dOiABQsWYMGCBYiNjYWvry8uX76MoqIiANUnWxUW%0AFiI0NBShoaFo3bo1zM3NYW1tjcGDB8v8b8XNzQ2PHj3C27dvqcdev36NiRMnYtSoUZgyZUqDViMS%0ACAS4dOkSjh8/jnv37lXrc+jRoweWL18ulvfQ3JF7MYIgJMXExAS7du3C8uXLaRV8BAIB8vPzERIS%0AgpCQEAAVVbjbtm1brZLzx48fkZubi8LCQup1RVVybt26Nfbv309WSarFwIEDERISgq1bt8LPz4+q%0Ari3qWuVridmV/05ZWRkzZ87Eb7/9xtj9XlP2/v17nDt3DlFRUXj27Bk0NDRw48aNrz4vOzsbS5cu%0ARVxcHIDqn1FZWRkePnyIpKQk/P3331i3bh1MTU0l8RYIQmwGDx4Mf39/LFy4EPfv36cdk4qKirBi%0AxQokJiZixYoVZDJsPWVnZyMgIIB2rlRUVMTq1asxbty4an9vZWWFJUuWYN++fThy5Aitb/nUqVOY%0ANWuWzN/bikNCQkKdK0vm5OQ0+LmyTFiln01VE2GF43AEwTRhFe1Nmzahd+/ebIdDANDQ0MC0adMw%0Abdo0JCUlwdfXF6Ghofj48SOA6n3O2dnZ8PT0hKenJ7VCAMm7Eq+0tDT4+PjA19cXaWlpAOpexKh3%0A795wcnJiMNqmZeLEiYy04+3tDW9vb5FJ2gKBAEZGRnBzc2MkFmnz/PlzAF/2yfDhwxlr28LCAo8e%0APaI+i2fPnjHWdkOQu01CImrqTCUncubExsaCx+Ph8uXLXx0AVVBQgKmpKRwdHWFiYgJ5eXkcP36c%0AjbCbrZKSEoSHh8PLywv37t0DUPuFV4sWLTBixAhERESQ340YfPz4Ef7+/uDxeHjz5g2A2vf/N998%0AAzs7Ozg6OsLW1pZ8BnXUkOTs9u3bY8yYMbCyskK/fv3YCbyZSUhIQGBgYLV9PWnSJPz555+NnsWu%0AqKgIBwcHWFtbY8eOHThx4gStQ/3vv//G2LFjyVL0/09UVUhC/IYPH47g4GAAFQmiPj4+mDRpEiNt%0Anz17ljaxasSIEYy02xTUd8Jgly5d4OjoCHt7e7Rv3575gJs4YeeQEJNVS6q2VVxczFjbzYmhoSEM%0ADQ2Rl5eH8+fPw9/fHw8fPgQg+jfz8eNH+Pr6wtfXF5qamrCysoK1tbXMJrOqqqri6NGjmDBhAjIz%0AM6l9Vl5ejsjISERGRqJ9+/YwNDSEgYEBdHV18e2334pM1MvJycGjR4+QkJCA27dv0zrPK19j/fDD%0AD/jnn3/QokUL1t63tCP3YgRBMGXUqFE4efIknJ2d8fbt2xon0JaWliI9PR3p6eki/7+yqsep7t27%0AY+/evdWWmSeqU1VVxf/+9z/MnDkTJ0+eRHBwMJUUAHzZtzUd5yt/Jpqamhg3bhx+/fVXUsW8DgQC%0AAfbu3YujR49SkzkFAkG1RDxR0tLSMHHiRKSkpNS42kXldj58+IA5c+Zg8eLFmD17tvjeRBMQHx/P%0Adgg0gwYNYjsEqaelpYXTp09j48aN4PF4tOOQQCDA2bNn8fjxY+zevZsca+ohLi6OmpAjvF/auXNn%0ArYVCFBUV4ezsTPUlCz+LjIwM3Llzp0ETbIkvBAIBteojk8+VNVULdQhXDmRS1TarFlIgCCbIy8tj%0A5syZmD9/Pukfk1K9evVCr169sGLFCkRERMDf3x9xcXEoLy8X2Tf3+PFjWnHOT58+gc/nkyrpDXTz%0A5k3weDxERUV9NW9LTk4ORkZGcHJygrOzM+kXlRLv37/HqlWrEBsbWy3vRbjqmouLi8hJirLiw4cP%0AtOMGk5X5K08QEggESE5OZqzthiCJ2oTY1ZaARJKTJEs4AOrt7U0tG1nbAGi3bt3g4OAAOzs7RpdG%0AlyVv3rwBj8dDQEAAcnNzAdT+mfTo0YMakG7Tpg01Y5FomLt374LH4+HixYvg8/lfnbBgYmICR0dH%0AmJqaQl5eno2Qm7Rhw4ZR+1jUvq5cud/CwgKWlpak01UCDh48SP1b2DkuiQEzRUVFuLq6on379vDw%0A8KA+Zz6fj0OHDmHdunViba+5YOqmWtauuczMzBAcHEzdBO7fvx9cLlfindOBgYF4+fIl7XO1sLCQ%0AaJtNQV0mfh0CvgAAIABJREFUDAofU1VVhZWVFRwdHcmEnUYiE2ObD1VVVUyYMAETJkzAs2fP4Ovr%0Ai+DgYGRnZwMQfR+RkZGBkydP4uTJk+jYsSMiIyNZiZ1tnTp1wunTpzF79my8evWK1mEKVCQfBQUF%0AISgoqM6vWdMxrHfv3jhw4AC5l64BuRcjZIG6ujo590oZAwMDnD9/Hnv27MHZs2dRXFxcayXnmo5N%0AVf9OTU0Nc+fOxeTJk0ml1Xr6/vvvsXr1ari6uiI+Ph6xsbF4+PAhnj17hqysLJGVH9XV1aGnp4cf%0Af/wRw4cPR//+/cm5oY74fD7mzp2L6Ojoan3QZWVlyMvLq/E+uaSkBHPmzMG7d++q/W5qq3wuEAiw%0Aa9cutGrVirEJ09Jg8uTJUnMO4HA4tKWeiZq1aNEC69atQ79+/bBu3TpqkrHwnuHu3btwdHTEnj17%0A8OOPP7IcbdMgrL4PVOzH0aNH13k1x4ULF+L8+fNIT0+nHrt16xYZMxCDxvQNy1q/ckNpamrStoVF%0AKphUdVK5hoYG4zEQsk1YRbtXr15sh0LUgaKiImxsbGBjY4P379/Dz88PgYGBePfuHQDRK78DFed6%0AY2NjjBo1CjY2NjA0NIScnBwr76GpyM7Ohp+fH86dO0ft39pyhHR0dODg4AAul0sVQnN2dmY4akIU%0Ab29vbN26Ffn5+dXG4AQCAYyNjeHm5gZtbW0Wo2Rf5Yn5ABgt6Pf999/TtoXjaNKK9CoSYkNm7LOn%0ALgOgwsfU1dVha2sLR0dH9OzZk5V4m7vy8nJcunQJPB4PcXFxtIEfUdV8NDQ0YGNjAycnJ5KYLQb5%0A+fkIDAyEt7c3taxFbRe++vr6cHR0JBMWxEA487ZqpUGBQAANDQ2Ym5vDysoKP/30k9QMZDQ3Hz58%0AQExMDO1zsLGxkWhVoxkzZuD+/fu4ePEi1W5YWBjWrFkjkwOpJFmDHWZmZtDU1ERWVhYAIDc3F25u%0Abti8ebPE2szKysLWrVtpv7cBAwbI9Ln8+PHjdZowyOFwYGhoCEdHR5ibm5NlywmiFnp6elixYgWW%0AL1+OK1euwN/fHzdv3qQqlom6vhV2/soqHR0d+Pj4YO3atQgNDa1TolFtRB3Dfv31V6xYsYJUkqmC%0A3IsRsubWrVtsh0CIoKysDBcXF0ybNg1nz55FQEAALQGsPpWcO3bsiPHjx+Pnn3+Gurq6ZANv5hQU%0AFKjVQ4RKS0uRnZ2NoqIilJSUQEVFBWpqaqQaZCMsX74cN2/eBCD6O56Tk1Pj/j18+DBtuWDgy7WP%0Aubk5jI2N8e233+L9+/cICwvDrVu3aJPitmzZgoEDB8rcPTFJaGyauFwuunXrhgULFtAmJwgEAmRk%0AZGDKlClwdXVlbBn1pkxYsU54vHBwcKjzc1u0aAEbGxscPXqUOvY8efJEInHKCtIvzRxhUpBwn8fE%0AxGDChAmMxhATE0Pb1tPTY7R9QrbNmTMHc+fOJVW0myhtbW3Mnz8f8+fPR1xcHPz8/BAZGYmioiIA%0A1fvxPn/+jMDAQAQGBqJt27awtLSElZUV+vfvz9ZbkErx8fHg8XiIjIxESUlJrXlbKioqsLS0hIOD%0AA5mkJoVSU1OxevXqalW0gYrPUFVVFS4uLvj555/ZDFNq5Ofn07aZnDxWta2CggLG2m4IkqhNiM2p%0AU6fYDkFmTZgwgVYlrGqCpIKCAoyNjeHg4AAzMzNywSwhHz58gLe3N/z8/JCRkQGg5kFpBQUFDB06%0AFE5OThgxYgSpxiMma9asQUhICAoLC786YcHGxgaOjo5klq8EVD4eqaurY/To0RgyZAjk5OSQlZWF%0AsLAwRuKwsrJipB1pcv36dVqivJKSElasWCHxdpcuXYrIyEjaMlgxMTEYNmyYxNuWNiRZgx0tWrTA%0ApEmTsGvXLuoYFBQUhA4dOmDhwoVib6+oqAhz5sxBVlYW7Rw/a9YssbfVlGzZsqXGa1KgInnS3t4e%0ADg4OMj+7nCDqS0FBAebm5jA3N0dmZib8/f0REBCAly9fAqAvtUcAampq2LFjB+zs7LBjxw48ffoU%0AAH3ibH0I9+uAAQPg6uoKAwMDscbbHJB7MYJgR15eHgICAuDt7Y0LFy6wHY5U0dLSwpIlS7B48WIk%0AJiYiJiaGquSclpZGDUBXpq2tTavkTI5TkqWgoID27duzHUazERQURE2iFxIIBFBWVoaJiQkMDAzQ%0Apk0bkc/NzMykJUoKn6uuro79+/dXSxwYP348QkNDsXLlSqpyfUlJCdzd3XHy5EnJvEEpxXZSJLn+%0Ab7gePXrA398fy5Ytw/Xr12n3CiUlJXBzc0NiYiLWr19PJmjWIj09nXYvqqurW6/nDxw4EEePHgVQ%0A8X0WTv4n6o8cD5ilr68PRUVFKhEvJiYGfD6fseMFn8/HjRs3qN+fkpISunbtykjbBAEAixYtYjsE%0Acj8sJkOGDMGQIUOQl5eHCxcuwN/fHw8ePAAgughhVlYWzpw5gzNnzkBbWxvW1tawtraWuQmblZ08%0AeRLe3t548eIFgNqLGA0aNAhOTk6wsLCAsrIyK/EStePxeNi6dSsKCgpEVtEeNmwYNmzYwGjVaGlX%0AWlpK22ayQJeSkhJtu2rSuLQhmYEE0YxUvkjicDj48ccfYW1tDSsrK1KdigEjR478avVsPT09cLlc%0A2NvbV1sWi2g8Hx8f2rawg0KYHD9s2DDY29tj5MiRpHNVgip3CH769Al+fn7w8/NjPA5ZTNS+f/8+%0A9W8Oh4MxY8Ywcvz//vvvMXz4cERFRVGP/fvvvzKZqE2wZ+rUqfDx8UFqaip1/D948CDev3+PtWvX%0AVrtRa6i0tDTMmTOHqjQmvO4yNjaGqampWNpo6iqffzt06AALCwtYWVmRxEaCEBNNTU38/vvv+P33%0A33H37l34+fkhPDxc6jug2GBqagpTU1PExMTA19cX169fR15eXrW/q3rfVlnr1q1hZmaGX3/9FX36%0A9JF4zE0VuRcjCGY9ePAAPB4PYWFhIhOOiS84HA769OlT7Riel5eHoqIilJaWQllZGaqqqjK5KhTR%0APJSWlmL37t3UtvD8O336dPzxxx9o1apVrc/n8XgoLCysNr7g4eFRY3U3KysrCAQCLF26lHpefHw8%0A7ty5gwEDBojpnUk3khTZ9LVu3RpHjhzB3r17ceDAAerxykUAnj59in379qFDhw4sRiq9Pn36RNuu%0Ab/W8qhWAhavlEfUzf/58tkOQOYqKiujfvz/i4uIAAIWFhTh79iymTZvGSPs8Hg8FBQXUWLSxsTHr%0Ak4cIginkflgyVFVVMX78eIwfPx7Jycnw8/NDcHAwMjMzAYheLS81NRX//PMP/vnnH3Tp0gXW1taY%0AN28eK/Gzyd3dvdYiRp06dYKdnR24XC46derEWpxE7VJTU7Fq1SrExcWJ/CzV1NTg6uoKJycnNsOU%0ASsIVYIWYLFRata2ysjLG2m4IkqhNEM2IsAN27NixmDNnDrS0tNgOSaaUl5eLTM7W0tKClZUVbG1t%0A0bNnTzZDlAmV97+8vDwGDx6MMWPGwNzcnCxTywK2BixktUPq1atXAL4MqA0ZMoSxtoWJ2sJ9L1zu%0AniCYoqysjPXr11NVrYWdIoGBgbh79y4WLFgAGxubBr9+WVkZeDwedu/ejc+fP1dre+3atY2Kvzmp%0AfE06ZcoU/PDDD2yHRBDNVv/+/dG/f3+sXr0a4eHh8PX1xZ07d9gOS+oYGRnByMgIpaWlePDgAR4+%0AfIjk5GS8f/8eWVlZKCwspBL11NTU0LFjR6qi6o8//gg5OTm230KTQO7FCEKyCgsLERwcDB6Ph8eP%0AHwMQXaWJqBtVVVWoqqqyHQZBiEVERARt0nKLFi2wa9cumJmZ1en5AQEB1ZK0hw4dChMTk1qfZ21t%0ADX9/f0RHR1OP+fr6ykSiNkmKbF4WLFiAPn364M8//6QSj4W/p0ePHsHR0RE7duyAkZERy5FKn6oJ%0AcvWtDFm10n/VPjeibsgxiR1jxoxBXFwcdbw4fPgwxo4dK/FrzJycHOzbt49WREQWCxcRsoXcDzNL%0AV1cXLi4uWLZsGa5evQo/Pz/cuHGDSsYUlbT94sUL7Nu3TyYTtYUqF67Q0tKCubk5rK2t0a9fP7ZD%0AI77i7Nmz2L59e41VtE1MTLB+/XqSg0c0GknUJohmhMPhoKysDN7e3ggLC8OAAQNgbGyM0aNHk2Uk%0AGSRMTnJ0dISjoyO58GKB8DPgcrkYMWIEBgwYQBIDGMT2DbEsV7OputQkk0vddevWjfq3QCDAy5cv%0AGWubIISMjY2xbNkybN26leosEi6bunz5cuzZswe2trYwMzNDjx49vnq8EggESExMxJUrV+Dn54fM%0AzExa558wEW379u1kFnwlla9Jvb290bZtWxgZGcHCwgLDhg1jdMkrgpAVysrKcHBwgIODA968ecN2%0AOFJLQUGBSm4nJIPcixGE+D19+hReXl4IDg5Gfn4+7Z638v2frNm3bx9tmyQoyaY//viD+jeHw8HB%0AgwdZjIY9ISEhAL4kWc+ePbvOSdqPHz9GSkpKtfvjqVOn1un5U6ZMQXR0NHU8un79ev2Cb6LIMaf5%0AMTExga+vLxYsWID//vuPloSUm5uL3377DYsWLcLvv//OcqTSpeoy5/VdnUJFRYW2XVJS0uiYCIIp%0ANjY22L59O7VyV25uLlxdXatdp4pTaWkpli9fjk+fPlHHqPbt22PUqFESa5Mg2ETuh9klLy+PUaNG%0AYdSoUcjKykJAQAACAgLw/PlzAKJXmJdllYsYTZ8+HTo6OmyHRHxFSkoKVq1ahVu3/o+9O4+rKf//%0AAP66SmmxJfs6Y5fwnckwMlqESaFCs1mGsYVkmRlL1NiKZGlkLDMY2cLtViLSJiSUGSQ0yd4iSvte%0A9/eH3z26S7m3bvfcuu/n4+Hx6Fyde97n3tu5n8/5vD/vz02JVbRbtGiB1atXw9bWls0wSSNCidqE%0ANBJVZ/Xw+Xzk5OQgMjISkZGR2Lx5MwYNGgRLS0tMmDABenp6LEfbuHE4HJSXl8PPzw/x8fEwMjLC%0AyJEjMWLECDRt2pTt8FSCIEHMz88Pfn5+4HA46N+/P8aNG4exY8eiR48ebIfYaFEnjF2iS022bdtW%0AYccWXf4zJydHYcdWJpcuXRLaHjt2LEuRqK6ffvoJ+fn52Lt3r9hNohcvXuCPP/7AH3/8AR0dHfTu%0A3RvdunWDnp4etLS0UFFRgcLCQrx79w4vXrzAkydPUFBQwOwPCHfQmzRpAldXV5iZmbFzskpGXV2d%0AGaCrepM0MzMT586dw7lz56ClpQUTExPY2Nhg1KhRrE/uIaSxefbsGVxdXXHkyBG2QyEqivpiyiEu%0ALo7VvtnQoUNZO3ZjUVpaigsXLsDX1xd37twBALEBaVUnqCIoQEmTqkmwspdoxStVwufzhap56urq%0AYu7cuVLvHxUVJfZYq1atpK4cPHz4cGhqaqK0tBQAkJWVhSdPntDKSqRB6tq1K06dOgUXFxcEBgYy%0A1xVBG3fnzp24f/8+3N3doaOjw3K0ykGw0mxtia5eROMLpCHR1dXFjBkzsGfPHuZ7ODw8HLt27cLS%0ApUvr5Zhr1qzBtWvXhNo/Dg4O0NDQqJfjEcIG6g8rpzZt2mDOnDmYM2cO7ty5Ay6Xi4sXLzKTVYh4%0AEaO2bdvC2NgYY8eOhbGxMV2rlczx48exfft2FBUVSayibWpqig0bNlBRVCJXlKhNSCNw6NAhcLlc%0AhIeHo6SkBIBwEhGfz8fdu3dx9+5dbNu2DV999RXs7OxgZmYGdXW6DNQHQSPs4cOHePToEY4dOwYd%0AHR2YmJjA0tISpqam9NrXgw4dOiA9PR2AcIIYn89HQkICHjx4gJ07d6JPnz6wtbXFxIkTaeKCHAUF%0ABbEdgsoTXWpSkdULW7duLbQtSG5VNUuWLBEaxHnw4AHLEakmJycn9O7dG87OzigqKpI4qz8/Px93%0A7txhbvSJEh0YEu2ga2lpYfv27TA3N6+ns2h4rl27hsDAQPj7++PRo0cAIPa6FxYW4uLFi7h48SL0%0A9fUxadIk2NraKnQFAFWxevVqtkMgClRWVob9+/fjzz//ZJJkCFEk6ospDz6fj+nTp7N2fGoD183z%0A58/h6+sLf39/ZvJrdcs5Cx7v0KEDJk6cqNhAlYgqJ+gSAgCPHz9GQUEB0+8dM2aMTKsYRUdHMz8L%0A/p6MjY3Fkiero6mpiSFDhuDmzZvMY5SoTRoyTU1NbN26FYMGDcKWLVvEJqSHhoYiOTkZ3t7e+OST%0AT1iOlhDCtnnz5sHf3x9paWnMdWL//v0oKirCL7/8Irex4MzMTPz666+4fv26UJJ2//79MXXqVLkc%0AgxC2UX+44RgyZAiGDBmCtWvX4uLFi/Dz80NcXBzbYbFGUMRIdDwsIyMDAQEBCAgIgI6ODkxNTWFr%0AawtjY2M2w1V5r169wpo1axAbGyuxSFfLli2xevVq2NjYsBkmaaQoS5CQRmDEiBEYMWIEcnNzERQU%0ABB6Ph4SEBADiSUXl5eW4fPkyLl++jFatWmHChAmws7NDv3792Aq/0diwYQN4PB6T8CUpISw4OBjB%0AwcFo1aoVrK2tYWtriwEDBrAWc2MTGRmJ6OhocLlcREREoLS0VOxvAAASExOxdetWeHp64quvvsLk%0AyZMpeV4OevfuzXYIKk90qUlFVvEXnQVcVFSksGMrI6r+wr7x48djyJAh8PDwwMWLFwEIL8MGfPx9%0Aqu7mn4mJCdatW4cuXbrIOeqGrVWrVpg5cyZmzpyJhIQE+Pn54fz588xNVdG20Zs3b3Dw4EEcPHgQ%0AhoaGmDx5MqysrKCrq8vaOTQWfD4fAQEBbIdBqiguLkZeXh50dHTElnauq9jYWLi6uuLp06eUrEZY%0AQ30x5UJt0YaloqICoaGh8PX1ZRIdq6sWJnhcS0sLY8eOhY2NDYYPH07XfkJU2PPnzwF8SLIeNGiQ%0A1PuWlpbizp07YtcQWRMHOnbsKLQtmLxFSEP2ww8/wMDAAE5OTnj9+jVzT4nP5yM5ORnffPMNdu3a%0AJXX1eUJUgWASuSqtdKKpqQlPT0/MmDEDFRUVzHXCx8cH169fx4oVK2Bqalrr5y8tLUVgYCC8vLyQ%0AmZkpdN+nWbNm2L59O9TU1OR0NoQoHvWHG7ZmzZrBxsYGNjY2ePHiBfz9/dkOiRVXrlxBQEAA/P39%0AkZSUBEByrtD58+dx/vx5tG/fniliRKsPKtbHqmibmZlhw4YNCl21nKgWGgUhpBFp0aIFfvjhB/zw%0Aww9ITEwEl8vFuXPn8O7dOwDijYF3797h6NGjOHr0KPr27YvJkyfD2tparCoqkY69vT3s7e2RnJwM%0ALpeLoKAgvH37FoDk1/7YsWM4duwY+vTpAzs7O0yYMIEqitURh8PByJEjMXLkSOTk5DATFwTVvD42%0AcWHixImwtbWliQukwRLcCBRQ5A06WqaSKKNOnTph165diI+Ph4+PD0JCQphKs6JJ29WpOpt65MiR%0AmDVrFs12l4KBgQEMDAywatUqhIaGgsfjISYmRmxJXMHrGx8fj/j4eLi5ucHCwgJ2dnY02FlHdB1m%0An2AJyJiYGKSmpjKPN2/eHMOGDcOkSZNgYWFR6+fPzs7G1q1bmaR8es+FlZaW4tatW0hISEBGRgbK%0Ay8uhp6eHTp06Yfjw4ejatSvbITYq1BdTLmwNUtJ1SDZpaWk4deoUuFwuMjMzAdRcLaxJkyYYNmwY%0AbGxsMHbsWLlP/CGENEyvX78W2u7evbvU+969exdlZWVi1xxZ+2Ki4wmFhYUy7U+IshoyZAj8/f3h%0A5OSE2NhYoXtJubm5mDdvHtasWcNylIQoh6qTyFUpURsAPvvsM7i6umLdunVCkzqSkpLg4OCArl27%0AwtLSEiNGjIChoeFH2/HFxcX4999/cePGDXC5XGRlZQn1E/h8PtTV1bF9+3aq7E8aLOoPNz7dunWD%0Ak5MT22GwQk9PD7Nnz8bs2bNx7949cLlcXLhwAXl5eQDEc4XS09Nx4MABHDhwAEOGDMHkyZNhaWkJ%0AHR0d1s6hsXv58iXWrFmDuLi4aqtoOzs7U4V+Uu8oUZvITf/+/dkOgUHLrAJ9+/aFs7Mzfv31V0RE%0ARIDH4+HatWtiSXyCL6FHjx7Bzc0NHh4eMDExYSvsRqFnz55YuXIlfv75Z0RFRcHPzw9RUVFCy50A%0AwhXFtmzZgm3btsHExAR2dnYwNTWlGdB11LJlS0ybNg3Tpk3Do0ePmIkL2dnZACQnz/v4+MDHxwf9%0A+vWDnZ0drK2tWYufEEKI/BgaGmLbtm1wdnbG5cuXcfXqVcTFxYkNaIvS1dWFoaEhTExMYG5ujm7d%0Auiko4sZDQ0MDVlZWsLKyQnp6Ovz8/BAQEICXL18CEE/cKykpYVYgadeuHfM4VcWQHr1W7Hvz5g3W%0ArVuHqKgoAOKJi7m5uQgLC0NYWBgMDQ2xY8cOmSv0+/v7w8PDA9nZ2WKDdaquoKAA3t7e4HK5yM/P%0Ar/b3evXqBQcHB4wfP16B0akG6ouxj64Fyu3y5cvw9fXF1atXUVlZ+dFqYZ9++ikmTZqESZMmoUOH%0ADgqPlxCi3AoKCoS2mzdvLvW+kpYn79KlC9q3by9TDJqamkLb9D1EGhM9PT0cOXIE27Ztw+HDh5nv%0Aag6Hg/LycmzcuJHlCAlhV9VJ5Kp8D2/q1KkoLS3F5s2bmdeBz+eDz+fjxYsXTEIe8H4livbt26NN%0AmzZo1qwZ1NXVkZ+fj5ycHGRnZ+Pp06eoqKgAIJ64KkjS9vDwgLm5OTsnS0gdUH+YNHaDBg3CoEGD%0A4OzsjIsXL4LH4+HWrVsSqzcD74u93LlzB5s3b8aYMWNgZ2eH4cOHsxV+o3Ts2DFs374dxcXFEt8H%0Ac3NzbNiwAfr6+ixGSVQFJWoTuaGbb8qpadOmGDduHMaNG4eMjAz4+/uDx+MxSyKKfgmVlZUhPDyc%0A6UByOByUlZWxFX6DpqamBnNzc5ibmyMrK6va5U6ADxXFIiIiEBERAT09PRqYlqN+/fph7dq1WLly%0AJcLCwsDj8RAdHV1tVc+HDx8yExcEj6vqzSVCCGlMWrVqxSzDBrxfauzJkyd49+4dCgoKUFFRAR0d%0AHTRv3hxdu3alG39y1qFDByxatAiLFi3CzZs3weVyERYWhqKiIgDiiXuCpYUF22/evEF2djZatWrF%0Azgk0ANQnY9+jR4/w008/iVU7EiX4v3v37mHy5Mn4+++/pZr8/OzZM7i4uCA2Nrba5xdd5UKVREdH%0Aw9nZGa9fv/7o30NSUhJWrFiBkydPYufOnXQjtp5QX0zxOBwOFi1axHYYRMTbt29x5swZnDlzBmlp%0AaQBqrhbG4XDQt29fbNy4EYMGDVJ4vISQhkOQyCWgri79sF/VRG3BtWfo0KEyxyBaQVs0cZuQhq5J%0AkyZYuXIlBg8ejDVr1gjdx6B+OFFWRUVFCA0NRUxMDB4/foy8vDzo6OigY8eOGDZsGMaNG8cUSait%0AgIAAbN26VWgSuSr74Ycf0KlTJ6xatQo5OTkS+7wAkJqayvQJRIm+jqLP0b59e3h5eWHIkCFyjr5h%0AS0tLk/ozWFxcXOt9Se1Qf5ioIk1NTWaSQUpKClPESLDypuj1vaioCEFBQQgKCkLHjh2Zx+m+aO1J%0AU0V77dq1mDBhApthNjp8Pl+pCv0qG0rUJnKlDF8S1JCuXrt27TB//nzMnz8ft2/fBpfLRUhICHMj%0AVTQ5RnCTKTIyEpaWlrC2toaVlRV69OjB1ik0WJKWOwkODmYqvIm+9pmZmfDx8RFKmCd117RpU1ha%0AWsLS0hKvX78Gj8dDQEBAjRMXqt5sffbsGe7du0edQkIIaSR0dXXpms6SYcOGYdiwYcjPz8f58+fB%0A4/Fw9+5dAOJ9CsH2v//+i5EjR+LLL7+ElZUVxowZQ0vBVREeHs52CCovKysLc+bMYZbrrG6goer/%0A8fl85OTkwMHBAVwut8Zk4YMHD8LLywtlZWUS+wiCG2Dr16+X52k1GNevX8eCBQtQXl4uVR9KUNkq%0ANjYWdnZ2OHr0KLp3766gaFUP9cUUS9WWGldmMTExOHnyJCIiIlBRUfHRamFVH+vRowd95gkhH6Wl%0ApSW0XdOKIlWVl5fj33//FWszDRs2TOYYUlJShLZlqepNiLwoYmzw66+/Ru/evbF48WI8ffoUHA6H%0AkrWJ0uHz+fj777+xb98+5ObmMo8JPHjwAOHh4fD09MQPP/yAZcuWoWnTpjId49mzZ3B1dWUqhAI0%0AcUHAzMwM586dw8aNG3Hp0iUAYK4VVdX0Wkn6XXV1dXz77bdwdHREy5Yt5R94AyaohqrofcnHUX9Y%0AMWJiYtgOQciXX37JdghKp3PnzliyZAkcHR0RExMDLpeL8PBwlJSUABDPFUpNTRX6Xs3MzEReXh71%0As2Tg4+ODnTt3VltF28LCAuvXr0ebNm1YjLLxojZh9Th8enWInPTr109pOmEcDgcPHz5kO4wGobCw%0AEMHBwfD398ft27cBSO4AVn28f//+mDBhAsaPHy/zMojkg5KSko8udyK6lNXw4cNhbW0NCwsL6Orq%0AshV6oxMXF8dMXBCt6gmIz1bs3LkzrKysYGVlhT59+ig8XkKqU/W7mI3vQraPrwzoNSCk9pKTk8Hl%0AchEUFIS3b98CqPmGraamJkaNGgVra2uYmppCQ0ND8UETUsXq1avh7+8v8XMrWNb23bt3SElJQXl5%0AuVBbn8PhwM7ODps3bxZ73tevX2PVqlW4ceOGxIELPp8PLS0tODk5YcaMGSpZUTstLQ1WVlYoLCyU%0AavCzuqVUAwIC6FqiYNQXkw9qgyqXnJwc8Hg8+Pr64sWLFwAkDzwLHmvTpg0mTpwIOzs7TJgwgfmd%0AsWPHwsvLS8HRNxz0uScAfQ4A4Ny5c/j5558BvL/G7NixA5aWlh/dLy4uDtOmTRNrk0ZFRclcYdXc%0A3JypRsnhcHDo0KFGn6AxevRotkNgcDgchIWFsR0Gq/z9/YW2bW1t6/V4BQUFWLVqFUJDQyW2XVXp%0AWiRM1b9wAAAgAElEQVSP6zBdy+UnPz8fDg4OQpUjBSSN4XM4HBgaGmL//v1o3br1R5+/rKwM+/fv%0Ax4EDByROIqf3UNj9+/dx+PBhhIaGorS0lHlcmuJcgvdKW1sbkyZNwowZM/DJJ5/UW6wNjTLkpdB1%0ASzLqDyue4O9BGXA4HDx48IDtMBqEvLw8nD17FjweDwkJCQBq/n5QV1eHsbExrK2tMXr0aLEJu+S9%0Aly9fYvXq1bh9+7bEKtqtWrXCunXrYGVlxWaYjY6yXIcawvcyJWoTuZk+fTrbIQg5evQo2yE0OM+f%0APweXy0VgYCAyMjIASG4wCx7ncDj47LPPYG1tjXHjxknViSeSvXr1Cn5+fggMDKx2uZOqj2loaMDE%0AxARWVlYwMzOjZAI5KSgoQHBwMHg8Hv79918ANf8NAECvXr1gbW2N8ePHo2vXrooNmBARbN/UZvv4%0AyoBeA0LqrqKiApGRkeDxeLhy5YpQQisg+ftYR0cHFhYWsLKygrGxsUomqhJ2ZWZmwsTEhFl6XvA5%0AHTNmDJycnNCrVy/md/Pz83Hq1CkcOHBAqLqVmpoagoODhao6P3jwAHPnzkVWVla1VbRHjx6NdevW%0AoUOHDvV9mkpr3bp1OHPmjNi1olevXrC0tETfvn2hra2N7OxsxMfHIyQkhKlMIvhdDoeD5cuXY+7c%0AuWydhkqjvljdUBtUOfzzzz/w9fVFSEgISktLa6wWpq6uDhMTE9jZ2cHU1BRqamoAhAc2aGC6ZvS5%0AJwB9DgDg3r17sLe3Z64dCxYsgJOT00f327ZtGw4ePCiU5NS7d28EBQXJdPwnT55g/PjxQu9DWFgY%0AOnfuLPvJNCDKkCAmoKqffWXw559/YteuXUw/EFC994MStZVHeXk5pk2bhjt37gCQPhmYw+Hg888/%0Ax+HDh2usrH337l2sWrUKz549q3ESuaOjI2bPnl3Hs2lc8vPzceXKFcTExOD+/ftITk4WStyuSl1d%0AHd27d8f//vc/jBo1CiNHjoS2traCI1Z+lBCmfKg/zB5qlzZ8iYmJ8PPzQ1BQEN69eweg5lyhZs2a%0AwczMDFZWVhg1apTMK2M0VkeOHMGuXbvEqmgLXr+xY8fit99+g56eHpthNkp0HZIeJWoTQsRUVlbi%0A6tWr8PPzQ2RkJLPkcFWijQE1NTVmGXobGxuFx9xY8Pl8qZY7qfqYtra2UGKSoDND6ubp06fgcrk4%0Ae/Ys3rx5A+DjiQKGhoawtraGpaUl2rZtq9iAlcDgwYPZDoHB4XCYG5KqhO2b2mwfXxnQa0CIfGVm%0AZiIgIAD+/v54/PgxgI9/H7du3Rrjxo2Dq6urYoMlKo3H42HNmjVC3wEfS5JJTk7G3LlzhaoPLlq0%0ACIsXLwYA3Lp1CwsXLmSWrxf97Hfs2BFr165Vqmp+bMjKysKoUaOEkuQ1NDSwdu1a2NvbS9yntLQU%0A3t7eOHDggFBfq127doiKilKKwT5VRn0x2VEblD0FBQUICAjAqVOnkJSUBKDmamF9+vSBnZ0dJk6c%0AKHFgiAampUefewLQ5wB4364xMjJiKpsOGDAAPB7vo/sJqmADH5KM5syZgxUrVsh0/O3bt+PPP/9k%0A3oc2bdogOjq6VufSkFCCGBGIjY3FzZs3hR4T9OlUgWhSRm3+LiRVea4NVa/i+ccff+D333+vdjxX%0AlOjEZScnJyxYsEDs9/h8Pvbs2YN9+/ahoqKi2knkZmZmcHFxQceOHeV0Ro1bZmYm3r59i+LiYpSV%0AlUFbWxvNmzdHhw4dKOFOCv369WM7BIYqfw9Tf1g5ULu08SgvL0d4eDh4PB6uXbuGioqKj94Tbd68%0AOcaMGQNra2sMHz5cKT4Livb8+XOsWbMG//zzj8Qq2np6eli3bp1UK0+R2qHCvtKjRG1CSI3evXuH%0AwMBA+Pv7IzExEUD1A6SC/6PGl3zk5uYiKCio2uVOJDXEWrVqhXHjxsHKygpDhw5VbMCNVGVlJa5c%0AuQIul4vLly+LVfUExDudTZo0gZGREY4cOaLweNlEN0bYJzpAefToUYXOXJw+fbrKD5DSIDEh9efu%0A3bvgcrm4cOFCtYmrAvT3RxTN1dUVp06dYj6TQ4cOhY+Pz0f3i4mJwaxZs5jvDkEVw8TERHzzzTco%0ALi4W+5yrqalh+vTpWLJkCVVVAhAcHIzly5cLff96e3tLlcAumlgkaD8ZGRkpIHLyMdQXkx61Qdmx%0Abt06nD9/HkVFRRLv0Qgea9myJaytrWFnZwcDA4Man5MGpqVHn3sC0OdAYPbs2bh+/TqA99cgX1/f%0AGgsqXL16FXPnzhVL0jt9+jQMDQ2lPm52djYsLCxQUFDAPIeqXLsoIYZIUlFRgUuXLqlUEghVz1MO%0AxcXFGDVqFPLy8pjHBBO858yZg1GjRqF9+/Z49+4dHj16hBMnTuDKlStCv6urq4vw8HC0bNmSeTwv%0ALw8ODg64fft2tQnaHTp0wNq1a2FhYVH/J0rI/1u9ejXbIQhxd3dnOwSFo/6w8lCG8Xnqk8lfRkYG%0AAgICwOPx8OzZMwAfzxVq06YNvv76a6xdu1ahsbJtyJAhKCkpEWur8Pl8aGpq4vvvv1doFW1asZPU%0AhBK1CSFSS0hIAJfLRXBwMHJycgCINwao8VU/EhMTweVyce7cuRqXOxFo0qSJSlcOqC9ZWVkIDAwE%0Aj8djZgZTgtgHNEDBPnlUMKkLwWtP74FqvwaE1LeSkhJcuHABPB4PsbGxEm++0N8fUbRp06YhLi4O%0AwPvv3/3792PUqFFS7fvTTz8xVQebNGmCGzdu4LvvvkNycrLYZ7t///7YtGnTRwc2VImLiwtOnz7N%0AvFZjxozB77//LtW+ZWVlsLCwQEZGBnPtWLx4MRYtWlSfIZNaoL5YzagNyg7RwdCqfTF1dXV89dVX%0AmDRpEszNzaGhoSH1c9LAtHREP/dsrvDH4XDg5ubG2vFVGV3/3uNyuVi7dq3Q5L+TJ09CV1dX7HfL%0Ay8thb2+PBw8eCCXSfPrppwgODpbpuMuWLcOFCxeE3gMvLy+MHTtWLuelzMzNzWu9b2pqqtBrJo/q%0AsxEREXV+DlJ7KSkpOH36NPz8/JCVlaVSYzM0JqAcwsPDsWjRIqFry8iRI+Hl5VXtBO/z589j1apV%0AKC8vZ/ZxcXHBd999BwB48+YNfvrpJyQlJUm896ampoZp06ZhyZIl0NHRUch5EkKUB/WHlcetW7cU%0AdqzY2Fjs27cP5eXlACD0/cDn89G9e3eEhIQoLB5Vcfv2bXC5XISEhKCwsBAA3RetSrQ9KimJXZFU%0A7fUnslFnOwBCSMNhYGAAAwMDrF69GpcuXQKPx8ONGzdQWVmpFDdiGrO+ffvC2dkZv/76KyIiIsSW%0AOxFteNAcnPqhp6eHWbNmYdasWYiPj2eqeubm5gIQnyWsihR97nTtqZkqfxaVxeHDh1k9/qxZs1g9%0APiH1QVNTEzY2NrCxscHLly/h5+eHwMBAZtluwo7w8HChbWmqGTcmb968YQYkNDQ0YGxsLPW+Y8eO%0ARXR0NLP/+vXrhZK0+Xw+1NXVsWjRIsybNw9qamr1dRoN0uPHjwF8GBiwtbWVet+mTZvC2toaBw8e%0AZF5vwUpSRLlQX4woq6qfPTU1NQwbNgxff/01xo4dK1SNkNQvPp+PgIAA1o5NidqEbRMmTMCuXbuQ%0AmZkJDoeDx48fY8aMGdiyZQv69OnD/F5WVhbWrFkjlqTN4XAwc+ZMmY65fft2JklboEOHDjAzM5PP%0ASSm5uiRGiyY2UZJ1w8Tn8xEZGQlfX19ER0ejsrJSYsVhVUHtcHYJJo4LdO3aFb///ju0tLSq3cfK%0Aygp5eXn47bffmM9tcHAwvvvuO2RnZ+P777/Hy5cvAYgngw0cOBAbNmzAgAED6uFsCCENBfWHlcMX%0AX3xR78coLi6Gp6cnTpw4IZYEy+fz0aRJE0yfPh3Lly+v91hU0eeff47PP/8cLi4uCA4OBo/Hw+3b%0AtwFAKFdI1dtjks6fcleIsqFEbUKIzDQ0NGBtbQ1ra2ukpaXBz88PAQEBePXqFduhNXpNmzbFuHHj%0AMG7cOGRkZMDf3x88Hg/Pnz8HQF/8imRoaAhDQ0M4Ozvj4sWL8Pf3x40bN1S6AazIhNCCggL4+/tL%0AnLELQOUTmOhaoBz4fD48PDxYjYEStUlj17VrVyxduhROTk64fv06/Pz8EBYWhrKyMrZDUzhvb2+h%0A7cWLFyv0+ILKTcD77yFVqiAGgFn1BgB69uwpU1tEdGCzaiVDPp+PHj16YMeOHTQAWo2MjAyhqj29%0AevWSaX8jIyMcPHgQwPvXW9C3IsqL+mJE2Qgm1NjY2MDMzAyff/45DUqzgK4BRJVpampiyZIlcHFx%0AYdpFDx48wKRJkzBgwAB069YN2dnZ+Oeff1BaWiq0L4fDQc+ePTFlyhSpjhUbG4s9e/bg5s2bzGOC%0A+3ILFy5E06ZN5XpuhCibN2/e4PTp0+ByuUhPTweg2t9BQ4cOZTsEAuC///4D8OF6PG/evBqTtAXs%0A7e1x7NgxJCcng8/n4+7du6ioqMCaNWvw8uVLsQRtbW1tODk5YcaMGTQGUY/+/fdfREdHIykpCfn5%0A+dDR0UHXrl3xxRdf4KuvvkKTJk3YDpEQBvWHG7+4uDjme0F0RWdBFW03Nzd8/vnnbIapErS0tDB5%0A8mRMnjwZz58/B5fLRWBgIDIyMtgOTSmw3TZR5T5BQ7F+/XpcuXIFwPvPS1hYmMJjoERtQkiddOzY%0AEYsXL8bixYsRExMDf39/tkNSGe3atcP8+fMxf/58icudEMXQ0NDAxIkTMXHiRKSmpsLPzw/+/v4q%0AWdVz5cqVCjnOtWvXsG7dumqXVerdu7dKV7KiToByYfP9YLtDSogicTgcGBsbw9jYGLm5uQgKCmI7%0AJIXz9vYW+ruXJVE7NTWVqUoLiFd4k4Wqfg+VlJQAeP9ZbN26tUz7durUSWhb8Bry+XyMHj0aHh4e%0AtIxwDap+dgHI/Pr37t1baDszM7POMRHFoL4YURYcDgcVFRXw8/ODn58fOBwO+vfvj3HjxmHs2LHo%0A0aMH2yGqBLb6P6ra9iHKx97eHlevXkVoaKjQfbKEhARmEqWkxAoNDQ1s3bq1xomGZ8+exZ07d3D7%0A9m2xZEDB840YMQJTp06tt/MjhG3Xr1+Hr68vIiIiUFFRIXFJdVX8Tjh69CjbIRAAr1+/ZibqcDgc%0AWFpaSrVfkyZNMHHiROzYsQMAUFZWhkOHDiEiIkIsSXvEiBHYuHEjOnfuXC/n0JgUFBTgxo0bePjw%0AISorK7FkyRKp9ouNjYWbmxsePXok8f8PHTqENm3awMHBAd9++63KFywiyoH6w41X1SralZWVAITb%0APE2aNMHMmTOxbNkyaGpqshmqSurevTtWrFiBZcuW4erVq/Dz80NkZCSTP6FqVLEdTmSXmZmJlJQU%0AAOzdR6REbUKI3Hz55Zf48ssv2Q5DJQmWO1m3bh2Cg4MpYZ4lnTp1gqOjIxwdHRETE8N2OI1Ofn4+%0AtmzZAj8/PwAfBoQENyDV1NQwZ84cLFq0CBoaGixHyw5FV08lH0fJAkSVxMbGCm2zVVWpRYsW+OGH%0AH1g5tjKozVLLW7ZsQWhoKADVrIYtD1UrE8qaVN28eXOxxzgcDmxsbODm5kYTbz6iuLhYaFuaqmFV%0AtWrVSmg7Ly+vzjERxaO+GGFDhw4dmEqaVSv7V02M3LlzJ/r06QNbW1tMnDgRenp6bIbcqFEfiBBg%0A+/btcHJyQmRkpMQlsEWT7tTV1bF9+3YYGBjU+Lyenp548+ZNtYmpPXv2hKenp7xPhxDWZWdnw8/P%0AD6dPn8aLFy8ASP57qvo4JSoRNlSdcNyjRw+Z7ksMGTIEwIfPtJeXF/N/fD4fmpqa+PXXX1X6Xpu0%0AsrKysHv3bgQEBDD3KnR0dKRK1D548CB27NiBysrKGtu1b9++xaZNmxAUFAQvLy+0b99ebvETIgvq%0ADzdut27dgrOzM169eiU23iBYAdLd3R3/+9//WIySAO8nXZmYmMDExATv3r1TySJG//zzD9shECI1%0AStQmSu3Nmzfg8Xi4du0aHj9+jLy8POjo6KBbt24YOnQobGxs0KdPH7bDbPRyc3OhoaGBZs2asR0K%0A+QhtbW1MmTJF6qUqSf2hSQvyJaiinZ6eLrH6T+/eveHu7o6BAweyGSbrKFFb+VCyAFEl06dPF6qo%0ARsm+DQtdr+pGtKKgLKpOMBM8z4ABA7Bp0yZK0paCaJUQWStKaWtrC22XlZXVOSaieAEBAWyHwDq6%0AjiteZGQkoqOjweVyERERgdLSUrHBSwBITEzE1q1b4enpia+++gqTJ0+Gqakp1NXp1ry8sLVcKXmf%0AxEiUh4aGBvbu3YujR4/C29sbOTk5zP9VTaABgJ49e8LNzQ2DBw/+6PPq6+sjIyNDYmLq4MGD4e3t%0ALfOqJoQos7i4OPj6+uLSpUsoKyuTOElBQPB/n332GWxsbKSuZEyIPAmSgjkcDtq1ayfTvt26dRPa%0ALi8vZ74zunbtit27d9dp5TVVcePGDSxbtgzZ2dlC14yCggKUl5fX2Pb38fHBtm3bmG1J1xnRfsad%0AO3cwbdo0HDt2jJK1CSuoP9w4FRUVwdPTEydPnqy2ivaPP/6IZcuWqWzRNGXWunVrzJgxg+0wFE70%0A/j4hyoy+/Ui9i4mJweXLl/Hw4UOoq6vj0KFDUu23d+9eHDhwgOlcChpzOTk5uH//Pu7fv4/Dhw9j%0AzJgxWL16NTp27Fhv59DQPXjwAHfu3MH3339fq/1PnjyJffv2wdTUFBMmTIC5ubmcI1RNFRUVePr0%0AKVJSUvD69WsUFhaiuLgYmpqa0NXVRYsWLdCyZUv06dOHZpgqiXv37iE5ORkWFhYSKx8S+cvPz4e7%0Auzt4PJ7EBG11dXWminbTpk3ZDJUQMRwOB3v37mU7DEIUjhLFCKm7n3/+mZawlVJlZWWdEtqbNGki%0AtE3XsNoZPXq00PY333yDefPmKez4q1atEvoc2NjYKOzYysDHx4ftEFQSh8PByJEjMXLkSOTk5CAo%0AKAg8Ho+ZrCY6SF1eXo7Lly/j8uXLaNWqFSZOnAhbW1tKfJGTzp07sx2CSho+fDhNLFNC06dPx+TJ%0AkxESEoJr167hyZMnKCwshK6uLvr27YvRo0fDzMxMrB1UHX19fbHq3FpaWpg9ezYWLFhA9+RIo5Cf%0An4+AgACcOnUKjx8/BvDx6tldunTBpEmTYGNjg65duyo2YEKqqLrKl6xjV6ITbQSf9wEDBuCvv/6i%0A8UkpxMTEYP78+cz7IPqd+e7dO7Rt21bivgkJCfDw8Kj2OqOvr4+OHTsiLS0Nb9++ZZ6fz+fj5cuX%0AcHR0xIkTJyjptQYlJSVISEjAw4cPkZqaivT0dBQWFqKkpAQaGhpo3ry50Jj8oEGD0KlTJ7bDVnrU%0AH258PlZF+9NPP4WbmxuzEgMhhBDZUYuN1JuYmBi4ubkJ3dCQpiJzWVkZlixZgsuXL0s1Sz00NBQ3%0Ab97Erl27qIKtiJiYGGzbtg0PHz5Es2bNYG9vX6uO2s2bN1FUVISLFy/i4sWL6N+/P5YsWQJTU1P5%0AB93IJScnIzQ0FFeuXMGDBw9QUlIi1X6dOnXCoEGD8OWXX2Ls2LFiy3OTj0tMTMSZM2eQmJiIo0eP%0A1uo5zp49i+PHj8PFxQVmZmZwcHBA//795RwpEbh69SrWrVuH169fS+wQ9unTB1u2bMGAAQNYjJLU%0Axrt371BUVMRsN+abXvRdSYh0qq4IwOFwsHv3bhajIYRd7dq1o74taXBSUlKEKnXu3LkT9+/fh7u7%0Au0zLbteVaL9BVXzxxRdsh6DyWrZsiWnTpmHatGl49OgRuFwuzp07x1QblpSs4ePjAx8fH/Tr1w92%0AdnawtrZmLX5C6oImOSknbW1t2NrawtbWts7P1aZNG/D5fDRt2hT9+/fHmDFjYGtrC319fTlESgi7%0A7t+/D19fX5w/fx7FxcXVjksKHtfV1YWlpSUmTZoEIyMjhcdLiCQVFRXM51XaSTgCohVR+Xw+2rZt%0AS0naUsrIyICTk1O11YS1tLSExkJEbdiwgaliXnU/Y2NjrFq1Cr1792Z+NzY2Fu7u7njw4AHT/46P%0Aj8ehQ4cUOlG6IcjPz0dQUBBCQ0Nx69YtVFRUyLS/np4ehg8fDmtra5iamqrkfQZZUH+4YSsqKoKH%0AhwdOnTolsYq2mpoafvzxRzg5OVEV7Xp06dKlWu1nYmICTU1NOUdDCKkvlKhN6sXevXuxe/du8Pl8%0AoZsaJSUlKC4urjFh29nZGZGRkQCqT86u+n98Ph85OTlwcHDAX3/9RTdGAOTl5WHVqlWIiIgA8P41%0AKi4uRnx8PP73v//J9FxlZWX4559/hAZcHzx4AAcHB0yaNAmurq7Q0tKS+zk0NpcvX8bBgwcRFxfH%0APCbLIEZKSgpSU1Nx8eJFbNy4EV9//TXmzp2LPn361Ee4jUp6ejo8PT0RHBzMDNpnZ2fXKtn95s2b%0A4PP5KCsrQ2hoKEJDQzFmzBi4uLjQwIQc5efnw83NDf7+/tVW0Z43bx4WLlxIVQIaKFdXV4SGhgJ4%0A/94KZtgTQlRXWFgY096kG99ElXE4HPTs2ZPtMAiptart9tDQUCQnJ8Pb2xuffPIJy5ERojj9+vXD%0A2rVrsXLlSoSFhYHH4yE6OlpsBQBBf/fhw4dwc3ODh4cH8zi1h0hDQp/Xxm/FihVYsmQJ9PX1qXo2%0AaRSKi4sRFBSEU6dOISEhAUDN1bPV1NRgbGwMGxsbWFhYUJKSHBUXF6OgoAB8Ph86Ojo03sgC0fYp%0Ah8PB0qVLKUlbSlu3bkVubq5QX7h58+aYPn06rKysarzHExUVhbt37wrty+Fw8PXXX2PHjh1i16Oh%0AQ4fC19cXCxYswPXr15l7qX/++Se+/fZbtGjRov5OtIHIz8/Hnj17cPr0aRQWFgKo3aTCzMxMBAcH%0AIzg4GB06dMCcOXPwzTff0JikFKg/3LDcvHkTzs7OSElJkVg0rWfPnnB3d8egQYNYjLJhy8zMxLlz%0A55CbmwtHR8dqf2/JkiW1+uxPnToVGzZsqEuIhBAFopYEkbs///wTXl5ezLakGXIdO3aUuO/58+dx%0A9uxZiTdC2rdvDyMjI3To0AFpaWm4evUq8vLymN8tLi7G0qVLcfbsWZXuPD59+hQLFizAixcvxBpT%0AsbGxMidq37lzB8XFxeBwOELvJZ/PR2BgIOLj4/H3339Xu2STqktJSYGrqyuio6MBSJ5sIC3BvmVl%0AZTh37hzOnz+PyZMnY+XKldDV1ZVf0I1IZGQkfvnlF+ZGn0BcXBwsLCxkeq6srCwkJSWJXdNCQ0Nx%0A+/ZteHh4wNjYWH7Bq6ioqCi4urpWW0W7X79+cHd3p0rmjQBV3CKEEEIkU2T1YULqi2DAODk5GVOn%0ATsWWLVtk7oMR5XHv3j0kJyfDwsJC5qXUVVnTpk1haWkJS0tLvH79GjweDwEBAXj+/DkA8aSYsrIy%0AoUIJz549w71792hAlDQI1Mdv3KhABWkskpKS4Ovri7NnzyI/P7/G6tlVJ5NbWFgIjXuS2vnvv/9w%0A9epV3L17F8nJyXjx4gXKy8uFfkdNTQ1dunRBr169MHDgQJiYmNBYgILp6upiwoQJbIfRIDx//hwX%0ALlwQul4MHToUu3btQps2bT66v6+vr9hjrVu3xsaNG6sdQ9bQ0MD27dthaWmJnJwcAO+TkwMDAzF9%0A+vS6nVADFx4eDldXV2RmZtZpPF5A8BxpaWnYtGkTTp48ia1bt8LAwEAu8TZ21B9WboWFhfDw8MDp%0A06erraI9e/ZsODo60gS1WkpLS4OXlxfOnz+P8vJy6OrqYvHixR+9Jsnatz5z5gxMTEwwevTouoRL%0ACFEQStQmcnXv3j3s2rVL4mw4fX19GBgYQE1NTeK+paWl8PT0FHqs6szd2bNnCzUCCgoKsG3bNvj6%0A+jLHy8zMxPbt27F582Z5n1qD8Pr1a8yaNQvp6ekAPjSmBI3a2NjYWi199Nlnn+HevXvM0ktVG2nJ%0Aycn46aefcPToUbRs2VJ+J9MIREdHY/ny5cjNza2xGoM0qr7ugv34fD64XC5u3bqF/fv3o0ePHnKL%0AvTE4duwY3NzcxDoXAHDr1i2ZkwRu3LgB4MN1qerfQWZmJubPn48dO3Zg7NixcjoD1ZKfn4/Nmzcj%0AICCg2iraCxYswIIFC2jGOiGEEEIaNVmXKSZEmVRtywva8/n5+XB0dMS8efOwbNkyNsNTSYmJiThz%0A5gwSExNx9OjRWj3H2bNncfz4cbi4uMDMzAwODg6UMCOj9u3bw8HBAQ4ODoiLiwOXy0VISAizDLqk%0Agbr//vsP33zzDTp37gwrKytYWVnRympE6dB9MEKIsisrK8PFixdx8uRJ/PvvvwAkV88WPNa0aVOY%0AmZnh0qVLVNFTDnJycuDn54eTJ0/i1atXzOPVjY2Vl5fj2bNneP78OcLDw+Hl5YUOHTrgu+++g729%0Afa1WSiXS43A46NevHyXlScnf35+pEix47Q4ePCjV65efn49r166JVdOeMWPGR4tztW7dGjNnzoSX%0Alxez/7lz51Q6Udvb2xt//PGHxDFhQPbER0nj8o8fP8YPP/wANzc3jB8/vu5BqxDqDyuXmJgYrF27%0AFqmpqRKLpvXu3Rtubm4wNDRkMcqG7cSJE/Dw8EBJSQlz/cnPz8e9e/cwePDgGvetTbHHDRs2YPjw%0A4VQAhiWiEzqdnJxYioQ0BJTpRORq8+bNqKioEOpUDBkyBEuXLsWwYcNq/FLx9/dHWlqaWIdk+fLl%0AmDt3rtjv6+jo4LfffoO2tjYOHTrEJCMHBARgwYIF6Nq1a/2cpJIqLy+Hg4MD0tPTxRpTbdq0wdSp%0AU2Frayvz8w4dOhQnTpxAXl4e/Pz8cOzYMbx69YrpoPD5fCQlJWH58uU4ePCgPE+pQYuMjMSSJUtQ%0AVlYGQPINv44dO6J3797o3r072rZtCy0tLWhpaaGyshIlJSV49+4dMjIy8PjxYyQmJgp1Vqr+nR3h%0A8v0AACAASURBVDx//hz29vb466+/aFbp/wsJCcHmzZsldi6A9w1hWQ0fPhybNm3C1atXERERwczs%0AFTx/eXk5VqxYgQMHDuDLL7+Uz4moiKioKLi4uCAjI0Pie9a/f3+4u7ujX79+LEZJCCGEEEIIkQaH%0Aw4G6ujpTHU9w7+DAgQNISEjA9u3baaK3AqSnp8PT0xPBwcFMPys7O7tWyS03b95kKlyFhoYiNDQU%0AY8aMgYuLC1VZrQUjIyMYGRlh3bp1CA4OBo/HYxLHRO/5AMCrV69w4MABHDhwAL169YK1tTXGjx+v%0Acvc+iXL6/fff2Q6BEEIkevHiBXx9feHv74/s7GwANSdo9+/fH3Z2dpgwYQJatWpF96LrqLy8HH//%0A/Tf27t2LwsJCiUmSNY0ZV/39tLQ07Ny5E3v37sXcuXMxZ84cSiSuRy1atGA7hAYjNDRUqJr2hg0b%0ApP5sXrlyhRlnFOBwOFKP5VtZWTGJYXw+HwkJCcjPz1fJFZh37dqF/fv3VzsmrK+vD2NjY/Tu3Rs9%0AevSAvr4+tLS0oK2tjYqKCqEx+eTkZNy/fx///POPxHH54uJirFixAoWFhZgyZYriT7YRoP4wewoL%0AC7F161acPn1aYtE0NTU1zJkzB4sWLaLv2TrYsmULjhw5IrHdGR0d/dFEbVkKPQpkZGRg7969+Pnn%0An2sRccO3YMEC5mcOh4O9e/cq9Ph79+4Vej8oUZvUhBK1idzExcXh7t27Qh2S2bNn49dff5Vqfz8/%0AP+ZnwZdPr169MGfOnBr3W758OaKiovDkyRMAQGVlJc6cOYPly5fX8kwapiNHjuDBgwcSK9DOnj0b%0A2tradXr+5s2b48cff8T333+PPXv24ODBg0xSPp/Px/Xr18Hj8WBnZyeP02nQEhIS4OTkJNbB5vP5%0A0NfXx4wZMzB69Gj07NlT6ucsLy/HnTt3cP78eZw/fx65ublCnZXc3FwsWrQIXC4X7du3l/s5NSSp%0AqalYtWqVUIdc8Pdgb2+PmTNnonv37jI/r56eHqZMmYIpU6YgMzMTR44cweHDh4WSD8rKyvDLL78g%0AODiYbmZJIS8vD5s3b0ZgYGC1VbQdHBywYMGCaldjIIQQQgghhCifv/76CwsXLkRhYSGAD8na0dHR%0AmDJlCnbv3k3JL/UoMjISv/zyCwoKCoQGeOLi4mReXSorKwtJSUlig6WhoaG4ffs2PDw8YGxsLL/g%0AVYiOjg6mTp2KqVOn4unTp+ByuTh79izevHkDQHISWVJSEnbt2oVdu3bB0NAQ1tbWsLS0RNu2bVk5%0AB0IIIUSZVFZWIiwsDL6+vrhx4wazMikgOfmrdevWsLa2xuTJk6ltKkdPnz6Fo6MjkpOTq11tVqBq%0AW1U0YVX094qKirB7924EBgZi9+7dVFm1ntCKptLJzs5GcnIy81k1NDSUqfpsdHQ087Pg78DAwEDq%0AMd5u3bqhS5cuSElJAQBUVFTg0aNHMDIykjqGxuDs2bPYt2+f2DWew+HAwsICc+bMwZAhQ2R+3tLS%0AUoSHh+PkyZO4deuW2Crm69evR48ePVTu9ZYn6g8rVkxMDJydnZGWllZtFW13d3cMHDiQxSgbvr//%0A/ht///03APHPcPv27aUqnsDhcPDZZ59JLGYqEBkZiVOnTgkV1zx+/Dhmzpypkn8Ply9fFspTlMWN%0AGzeEVn2pyySc2hyfqB5aT5fITWBgIPMzh8PBuHHjpE7STk9Px71798Q64bNnz/7ohUxdXR2zZ89m%0ALnp8Ph8hISG1O4kGKjc3F3v27BHqgOjp6eHEiRNYvHhxnZO0q9LQ0MCyZcvg7e3NzKQTvO6enp5M%0ABWlVVVZWhuXLl6O0tFRsBuKSJUsQERGBefPmyZSkDbz/nBsZGcHV1RURERGYP3++WOLqmzdvsHLl%0ASrmdS0Pl5uaGoqIiodd/4MCBOH/+PFxcXGqVpC2qTZs2WL58Ofz9/dGrVy+hm4mZmZnYunVrnY/R%0A2EVFRcHKyopJ0ha9iTJgwAD4+flh0aJFlKRNCCGEEEJIAzNs2DAcP34c7dq1E0rO4PP5ePnyJb79%0A9luh+0hEfo4dO4ZFixYhPz9frK9169YtmZ/vxo0bACCW5MTn85GZmYn58+fj0qVL8jsBFfXJJ5/g%0Al19+QVRUFPbt2wcLCwuoqamJve6C157P5yM+Ph7u7u4wNTXFzJkzWT4DQpTbq1evkJCQwPwj8mVr%0Aa8v8o0IuhA3p6enw8vKCqakpnJycEBMTg8rKSon3ndXU1GBqaordu3fj6tWrcHZ2piRtObp27Rqm%0ATp3KJGmLvv5Vk+fbtWuHvn37YsiQIRg8eDC6d++O1q1bM20gSYn2glVmv/32W4SHh7N2noT8999/%0AzM8cDgdfffWVTPtfv35dLC9i1KhRMj2HgYGB0Pjk8+fPZdq/ocvKysKGDRvEkiE7d+4MHx8feHt7%0A1ypJG3ifD2FpaQkfHx8cOnQIXbp0EboelZWVwdnZGRUVFXI5F1VH/eH6U1hYCBcXF8yePRupqali%0Ahe7U1NQwf/588Hg8StKuoydPnsDT01Os7fPpp5/Cy8sLkZGR+P7776V6Ln19fZiamlb7b/369Rg5%0AcqTQd0BxcTF8fHzq5dwasxMnTmDdunXMP0LqG02JJHJTdZaKuro61qxZI/W+kZGRYo9paGhg3Lhx%0AUu1vbm4u1Ah/8eIFXr9+rTKVhc+ePYvCwkLm9dfS0sKhQ4fq9eaSqakpPDw84OTkxLz27969w4UL%0AFzBx4sR6O66yO378OJ4/fy7U+GrVqhX279//0WVMpKWrq4tly5ZhzJgxWLhwId68ecO89zdv3sSV%0AK1dk7sw3FomJiQgLCxOaMWdmZobff/8dTZs2lfvxevXqhWPHjmHWrFl4+PAhc9zAwEAsXrwYHTt2%0AlPsxG7q8vDxs2rQJZ8+elVhFu2nTpli4cCHmzZtHCdqEEEIIIYQ0YP369QOXy4WjoyPu3Lkjtlzw%0AqlWrEB8fj9WrV1PbX05CQkKwefPmapd8zs/Pl/k5hw8fjk2bNuHq1auIiIhgVg8TPH95eTlWrFiB%0AAwcO4Msvv5TPiaiwJk2aMANvWVlZCAwMBI/HQ1JSEgDJ1UArKipqlYRPiCrx8PBAaGgogPd/Rw8e%0APGA5Ivnq378/8zMb51f1vihVECNsMDc3/2j17N69e8PGxgaTJk2Cvr4+a7E2ZnFxcVi8eDGKi4sl%0AVrcdOnQozM3NMXToUPTp04cpBiWqrKwMDx48wL///ovr16/j2rVrqKysFHrOwsJCLF26lNqghDWC%0A6puCz3fV7+KPSUlJQVpamth3pqyf5datWwtt5+TkyLR/Q7dv3z7k5+cLtUEGDRqEAwcOSFW1Vloj%0ARowAj8eDg4MD4uLimPftxYsXOHXqlNSJl+TjqD8sX9evX8fatWurraLdp08fuLu7w8DAgMUoGw9P%0AT0+Ul5cz1yQAmDVrFlasWFEvq1Vs3rwZ48ePF8oTO3PmDBwdHattYxHJPrYCDCHyRInaRC5SUlKY%0AZFHBrNF27dpJvf/169eZn6t22KWtBN26dWsMGDBA6AZkUlKSyiRqBwQEAPjw2jk6OiqkAsC4ceNg%0Aa2sLf39/5kvrzJkzKpuozefzcfToUaEOgra2Nnx8fOplCbaBAwfiwIED+O6771BcXMw8fujQIZVN%0A1D5z5ozQdq9eveDl5VUvSdoCLVu2xJ49ezBp0iTk5eUBeN8p9PX1xbJly+rtuA1RZGQkXFxc8Pbt%0AW4kdQgMDA7i7u9OShYQQQghp0LKyshAbG8va/gAwdOjQOu3fUPH5fJkGR0X3retzNMbEr7pq27Yt%0Ajh49ivXr14PL5YotF3z8+HE8evQIu3btooSZOkpNTcWqVavEqiOpq6vD3t4eM2fOrNUKU3p6epgy%0AZQqmTJmCzMxMHDlyBIcPH0Z5eTmAD9XEfvnlFwQHB6NFixZyPS9Vpqenh1mzZmHWrFmIj48Hl8vF%0AhQsXkJubCwBiA9SEkJo15r+VupzbX3/9hTt37gB4f13ZvXu3vMIiRGFEk3gFfxPt27fH+PHjMWHC%0ABAwYMIDNEBu9tLQ0ODg4MEnawIe2qJ2dHebOnYuuXbtK9VxNmzbF4MGDMXjwYPz44494+fIlfHx8%0AcPLkSaZ6raANunjxYvB4PLmspEqILARtcgE9PT2p942LixN7rFmzZjJXfxZNRi4pKZFp/4aspKRE%0AKD8BALp06YJDhw5BV1dX7sdr3rw59uzZAzs7O6SmpjL3NE6ePEmJ2vWE+sO1V1BQgC1btoDL5Uos%0Amqauro65c+di4cKF9ZpDoUqePXuGyMhIoYkj8+bNq9dckfbt22P+/PnYsWMH8/7m5OQgKioKY8aM%0AqbfjEkLqhhK1iVw8efJEaNvIyEjqffl8Pm7cuCE2O0XWJYJ69OghtGyhYCZrY1dUVCRUsaJly5aY%0ANm2awo6/ePFinD17lllG7t69eygrK1PJRt3du3eRkpIi1ABbs2ZNvSad9uvXD8uWLYObmxtz3NjY%0AWGRlZcl0U6CxCAkJEXr9XV1dFTJjsGPHjli2bBnWr1/PHD8kJIQStf9fbm4uNm3ahKCgoGqraC9a%0AtAhz586lSnqEEEIIadD4fD7i4uIwY8aMWu0LoNb7C6h6srA8BmhokEe+mjZtik2bNmHQoEHYtGkT%0AysrKAHxI1o6Li8PkyZPh5eVV62WJCeDm5oaioiKhvtbAgQOxfft2uSWutGnTBsuXL8fEiROxbNky%0AJCUlMcfLzMzE1q1bsXnzZrkciwgzNDSEoaEhnJ2dcfHiRfj7++PGjRsqfb3q1KkT2yEQolSqVm6T%0Axb179xAWFsY8ByENWdXEYDs7O2pbKtDKlSuRl5cn1Bbt3bs3PD090bdv3zo9d9euXeHs7AwbGxus%0AWLECz549YxLzCwoK4OzsjGPHjsnjNAiRWlFRkdC2jo6O1Pvevn2b+Vkwnjl48GCZK64KJs8KqNLY%0A/I0bN5hrjuA1dHd3r5ckbYGWLVvC2dkZCxcuZK51jx8/RnJyMnr27FlvxyXUH5ZFdHQ01q1bV20V%0A7b59+2LLli21LlJBJBPkQAjaJwYGBli6dGm9H3fatGk4dOiQ0IoKoaGhlKhNiBJrwnYApHFITU0F%0AILyEmLQSExOZKrRV1XV5H0nP2RglJCQIzSD/+uuvFbqURefOnTFy5EjmvS8tLVXZpICqleEBoHv3%0A7pg8eXK9H9fe3l5o1nRlZSUuX75c78dVNunp6Xjz5g2z3b9/f5kmjdTV5MmT0aZNG2b7+fPnyMrK%0AUtjxlVVERASsrKzEOijAh8QBf39/LFiwgJK0SaNBN4cIIUS1CZbcluVfXfev6flUhaCdydY/8nH2%0A9vY4fvw4OnToIDaB8/Xr15g+fTpOnDjBZogNVmJiIsLCwoSS9MzMzHDy5Ml6qS7Yq1cvHDt2jKlM%0AKThuYGAg0tLS5H488oGGhgYmTpyIw4cPIzw8HIsWLVLZhOWIiAihf4QQQgiHw0F5eTn8/Pywfv16%0AbN68GVFRUcxEQVI/zp49i1u3bgm1RUeMGIEzZ87UOUm7KgMDAwQEBOCLL74Q6vfevn0b/v7+cjsO%0AIdIQTaqWpZp1bGys2H2EL774QuYYRMcgtbS0ZH6OhurmzZvMzxwOB0ZGRgoZEzY3N0ePHj2EHrt2%0A7Vq9H5e8R/3h6uXn52Pt2rWYM2cOUlNTxVZbU1NTw6JFi+Dn50dJ2vVA9J6ck5OTQu4Xa2trw9bW%0Alnm/+Xy+0PWREKJ8qKI2kYv8/HyhbdGldmoiaXmfVq1ayVyFuHnz5kLborNIGytB5XDBly8bFQKG%0ADx+OqKgoZvvFixcYPHiwwuNg26NHjwB8eC8sLS0V0gBr1qwZrKyscPz4ceaxBw8ewM7Ort6PrUyq%0AThDgcDgwMzNT6PE1NDRgbm6OM2fOMI/Fx8fDxMREoXEoi9zcXGzcuBHnzp2TWEVbQ0MDixcvxpw5%0Ac9CkCc0bI43HP//8w3YIhBBCWMR2wq6qJmkDqn3uDYmhoSF4PB6WL1+OmJgYoUT3srIybNy4EfHx%0A8Vi/fr1CJ6E3dFX7ocD7RGovL696rajWsmVL7NmzB5MmTWKKJVRUVMDX15dWl1KQTp06wdHREY6O%0AjoiJiWE7HEIIIUQpcDgcVFRU4OHDh3j06BGOHTsGHR0dmJiYwNLSEqampjJXrSXVq6ysxJ49e5ht%0ADoeDgQMHYt++ffXSnm/WrBn++OMPzJgxQ2i14QMHDsDW1lbux2to+Hw+Ll26VKskPEGfurb7C6jK%0AKl+ilZulLSD3+vVrPH36VOz+0bBhw2SO4enTp0Lb+vr6Mj9HQ/X48WMAH8bkR48erbBjjx8/Hn/8%0A8QfzHiYlJSns2OQD6g9/cPXqVbi4uCA9PV0sQRt4X9zO3d0d/fr1YzPMRis/P1/oOtCmTRt89dVX%0ACju+jY0NDh8+zGxnZGQgPT0dHTp0UFgMhBDpUU+UyIXoLFFNTU2p962aqC1oONRmxmNxcbHQdrNm%0AzWR+joYoNzdXaLtLly4Kj0FQQV3Q6BONSVW8evVKaKbcoEGDFHZsIyMjHD9+XGipJVWTmZkJ4MN1%0AZODAgQqPwcjISGiAXBCTqgkPD4erqysyMzMlLqs0aNAguLu701JgpFHS1tZmOwRCCCEsoURhdgwd%0AOpTtEIiMWrdujYMHD2Lnzp3466+/mMcF/emAgAD8999/8Pb2RseOHVmMtOEICQkRWvLZ1dVVIYnu%0AHTt2xLJly7B+/Xrm+CEhIZSozQJZVyYkhBBSN97e3kr1XIsXL5ZDJA3Xhg0bwOPxcOfOHQAQS1DK%0Az89HcHAwgoOD0apVK1hbW8PW1pZZHYTUXlRUFJ4/f860BbW1tbFr1656bYvq6upi9+7dGD9+PEpL%0ASwEAz549Q1RUlMoWzqmqrvcm6N6GdDp37gzgw/Xm6dOnMDY2/uh+V69eFXtMS0tL5kJsJSUlSEhI%0AEBqXFsSkCtLS0oTOXZEJqKLF6lRxTF7ZqHp/eO7cuUL3hKrS1NTEJ598gkOHDikkFg6Hg61btyrk%0AWMoiMTERlZWVTDEKRSZpA0Dfvn3Rtm1bvH37lnnsyZMnlKhNiJKiRG0iF6JJ0YWFhVLvGxcXJ5dZ%0AoxkZGULbqrK8j+hrLTqDVxFEK6hLO2u4sRFNyq2P5YWr8+mnnzI/8/l8pKamKuzYykJ0goCenp7C%0AYxAkEQiuaTk5OQqPgU05OTnYsGEDgoODq62ivWTJEsyePZuqaBNCCCGkUVH1xAg2HT16lO0QSC00%0AadIEK1aswODBg7Fq1SoUFBQA+JCsnZCQADs7O+zYsUPlB9w+Jj09HW/evGH6Xv3791fIks8CkydP%0Ahre3N7Ps9vPnz5GVlcVKn5wQQghRFG9v7zqtpiO4d8rn84WqEdeWqvdH7O3tYW9vj+TkZHC5XAQF%0ABTHJKqJJ2+/evcOxY8dw7Ngx9OnTB3Z2dpgwYQK1XWrp/PnzAD4U0Jk9e7ZCkkU7d+6M2bNnY+/e%0Avcx7fOHCBZVP1KZVvhRHUMRM4N69e1LtFxYWxvws+LsxNjaGmpqaTMePjIxEaWkp856rqamhV69e%0AMj1HQ/bu3TuhbUUmqXfr1o35mc/ni+WoEMWoWkWdw+EI/W2pqqqTFwRKS0tx4cIFhRxfcE1TtUTt%0AlJQUAHUrSlpXBgYGuHz5slhMhBDlQ4naRC5atmwptJ2dnS3VfklJSXj79q1cErWTkpKEGh+qMkNI%0ANCFdliT5+iJLRfXGJD8/X2hbkTf22rZtW2MsqqCiokJom43PYYsWLYS2BdUcVMX48eORlZUlsYq2%0ApqYm5s6di06dOuHixYsKi4cQQgghRBFUPTGCkNqysLDAmTNn4OjoiMePHzPVZ4D3A69z5szB0qVL%0AMXfuXJYjVV5VlxXncDgwMzNT6PE1NDRgbm4utLpUfHy8SiTJiE6S79Spk0KP/8UXXzA/czgc3Lx5%0AU6HHJ4QQIp+kxLo+B9uJmcqkZ8+eWLlyJX7++WdERUXBz88PUVFRKC8vF7tfDbyvgLhlyxZs27YN%0AJiYmsLOzg6mpqcwJk6rs8uXLzNishoYGZs6cqbBj//TTTzh48CDKysrA5/MRGRmpsGMrK1VKlGZb%0Ax44d0alTJ6SlpYHP5yMiIgLFxcU1rvidmZmJa9euiV23zc3NZT6+6KT1Pn36qMxq4wCYyd4CrVu3%0AVtix9fX1a4yFKEZKSkq1VaRVmaTXQhHfDar8HggKFwiIXiMUoUuXLkLbqlpYk5CGgBK1iVx07doV%0AwIcv4KSkJKkGhqrO6hHQ19cXm4X6MVlZWUhKShJ6TPTLqLESTQyVNklengSND0FDmI2q3spANClX%0AW1tbYccWfc2VIWFf0URfAzaqWYu+7or8DCiDzMxMocSKqh2/0tJSuVSHkQUlahNCCCGEEKL8Pvnk%0AE5w5cwbOzs4IDg5m+hMcDgcVFRXYsWMH4uPjsWXLFpXrY0lDsLqX4J7MwIEDFR6DkZGRUKK26Ipj%0AjZW5ubnQ57Vq0rwi5Obm0sA0IYSwjO3rLyVlSqampgZzc3OYm5sjKysLAQEB8Pf3Z8YR/4+9+wyI%0A4ur6AP5fEKQ3NQoRxI4aUB/FoKAERUWwl0QTjYYYSYy9a8KjsYQEI2KLPmpiN1iC2KVIEA0WQEUE%0ACzZQUQFpstSFeT/w7sgsoJTdmV32/L64s+7MPQPslDvnniubtC2RSBAeHo7w8HCYmZlh6NChQoWu%0AUpKTk5GXl8c+E3B2doahoSFv7RsYGMDBwQGRkZEAyq+Nnj59yj6zVif29vZCh6CWBgwYwCZMi8Vi%0AbN26FXPnzq3283v37q00cERbWxsDBw6sVbthYWGIjY3l3AvUJdlblZWUlHCW+SzepYxF9Ah5F6Gv%0AVxu6wsJCznJdE7Wtra3Z31Xz5s1rta5snkxRUVGdYiCEKB4lahO5sLGx4Zzgo6OjMW3atPeuFxwc%0AzL6W3kh88skntW7/9OnTnIcSOjo6aNOmTa23o4qk0+tI9z0xMZH3m7G7d+9ylvkctapMJBIJZ1lb%0AW5u3tmXbUseLL9m/u5cvX/Ieg7RNdR+0UNUDAr4fGtBNJxFKSEiI0CFwDBo0SOgQCCECCQoKqvFn%0AZSuC1mZdQgiRB11dXfj5+cHOzg6//fYbO2OS9MFzaGgoHj16hC1btqBVq1YCR6tccnNzOct8zu4l%0AZW5uDuDtfZgQA6eFVJf7XV9fX1y+fBlA+c8tMDBQ3mERQghRMEqSVg1mZmbw9PSEp6cnbt26haNH%0Aj+LMmTPsrKSyRUdev36NvXv30mCoGrh37x5nuUePHrzH0LdvXzZRGyiPSR0TtWWrKxN+jBkzBvv2%0A7WOPFzt37kTr1q0xcuTISp+9evUqdu3axTnmiEQiuLm51epZYkpKCry9vTnHJpFIhOHDh9d/h1SI%0AbMK7lpYWb203asRNsZLNDyCEb3zP7kW4ZGdiqeu1Y31mJJcdvCI7oIQQojwoUZvIhZGREWxsbHD3%0A7l0wDIPLly/j5cuXaNGiRbXr3L9/H7dv3650onJ1da1V2xKJBHv27OF0mnTt2hUaGhp12hdV07Fj%0AR85yTEwM7zFcunSJs1zbiugNBXXaCUv6dyf9HcTHx2PEiBG8xhAXF8dZVtcbI6G/B/SQhAhp1qxZ%0Agn8HpISo6kdIRQMGDBBkXaD87z8sLKxe21BlDMNg6dKlvK9LCCH1NWXKFHTp0gVz585FRkYGW52P%0AYRg8ePAAY8aMwa+//lrv80RDIk1ql+KzkpiU7GxvsjOOkcqePXuGO3fuABD+HpoQQkjt7d27V+gQ%0ASB3Y2dnBzs4OP/zwA86dO4fAwEBcu3at0rMd6bL0OvT8+fOYOnUqhg4dCldXV7Ut0CJLdrZdIZ4N%0ASgcMSmVkZPAeA1FfNjY26N+/P8LDw9kZoZYuXYrw8HCMHj0alpaWyM7ORmhoKA4ePIji4mLOsUZT%0AU7NGhe+koqOjsWDBAmRlZXHyItzc3NjCboQQ9RMeHi50CGpN9rrwzZs3vMcgWzBBX1+f9xgIITVD%0AidpEbtzc3HDnzh32RmTVqlXYsmVLtZ///fffK71namoKJyenWrW7Y8cOPHv2jHNjM3jw4FptQ5UZ%0AGBigc+fOuHPnDhiGwbVr15CamspbguizZ88QHR3N3hDq6upSdSsiiNatW0NHRwdFRUVgGAYXLlzA%0Ajz/+yGsMoaGh7HcBqDyQQh1QkjQh5ei7QNQdwzB4/vx5rdep67qyKOGpfschOoYRAty4cQP//vsv%0AkpKSkJeXB319fVhaWqJXr17o27ev2gwOF4K9vT0CAwMxe/Zs3Lhxg02SAYC8vDzMnDkT06ZNw5w5%0AcwSOVDnIPhASopq17FTPenp6vMdACCGE8KlXr15Ch0DqoXHjxhgxYgRGjBiBZ8+e4e+//8bx48fZ%0A2aZk+xQkEgn+/fdf/Pvvv1i+fDmcnZ3h4eEBFxcXXmdWVTayM7sYGxvzHkOzZs0AvP2dCZEcRdSb%0At7c3rl27BrFYzJkRKjQ0lPO5igNCpK+nTJmCtm3bvnP7mZmZuH79Ovbu3Yvo6OhKA0v09PQwd+5c%0A+e8YIYSQGjExMeEsy85eyoeHDx9ylt9VUJUQIixK1CZyM3r0aPz+++8oLi4GwzAIDw/HsmXLsHz5%0A8krVfLZv345z585VuiEZN25cpakh3iU8PBxbtmzh3JDo6OjA3d1dPjulIlxdXZGYmMjeAG7btg0r%0AV67kpe0tW7Zwqgv06dOHl3YJkaWpqQlHR0ecP38eQPkggqioKN7+Ji9cuIDU1FT2eGRhYVHpwryh%0AO3nypNAhEKI0hE4SpSRLIiT6+xeW0D9/QpSFWCzGlStXcOfOHZSVlWHWrFk1Wi86Oho///wz7t69%0AW+X///nnn2jSpAm+++47jB8/vlZ9GKTmPvjgA+zbtw8+Pj44cOAAe2wTiUQoKyvD//73P9y5cwfr%0A169X+6RgU1NTzvLLly95j0HaprR/iKpMEkIIIURVtGzZErNnz8asWbNw+fJlHD16FOfPKx52lAAA%0AIABJREFUn0dRUREAcJ5jAkBRURGbhKmnpwdXV1d4eHjA0dFR7e8NJBIJ721SHwgRmrm5OTZu3Ihv%0Av/0WJSUlnGJOFcn+rfbq1eu9CdbDhg3DgwcP2OWqkr2XL18OS0tLOewJIYSQumjTpg2At8f5hIQE%0AjBo1irf2i4uLcffuXc75p0OHDry1TwipHUrUJnLTrFkzfP7559i1axd7Ejh27BiioqIwZMgQWFlZ%0AsdP7SKf2rMjIyAienp41aisvLw+7d+/Gtm3bIJFIONP7TJo0SZBR20IaNmwYtmzZgrKyMjAMg6NH%0Aj2L48OHo2bOnQtu9cuUKjh8/Xml6JUKEMmjQIJw/f579m1y7di3+/vtvhVe7Ky0thZ+fH4C3nSOu%0Arq4KbVMZCTG1ISHKSN2TRAkhwqHjj2rbvHlzndb7/PPPYWZmJudoVFdmZiY2bdqEoKAgFBYWAiif%0A7rEmidp//PEH/Pz82Hvr6mRkZGD16tU4efIkNmzYgObNm8stfvJWo0aN4O3tja5du2L58uXs71N6%0AvxcZGYnx48dj69atAkcqLOl9mPSBUHx8PEaMGMFrDHFxcZxlvmZ5I4QQQgiRF2khoj59+iA3Nxcn%0AT55EYGAgEhIS2P+Xkt4riMVinDhxAidOnICJiQkGDx4MDw8P2NvbC7IPfNPV1eUsp6en8x6DtE3p%0AcxlDQ0PeYyCkT58+2LNnD+bOnYuXL19WO4BAeuxwcXGBn5/fewd3lJSUcPomZAeOLF68GMOHD5fH%0ALhBCCKmj1q1bQ1NTk+1PjoqK4rX9q1evoqCggD1HmJiYUF81IUqMErWJXM2ePRsXLlzA48eP2Qdn%0AL1++xO7du9nPSG8eZEd8/vDDD+9MsE5NTcWtW7cQGxuLoKAg5OXlcUaOikQiWFpa4ttvv1XcDiop%0AS0tLDB48GGfOnGGrS82YMQMBAQGwtrZWSJuPHz/GggULUFZWxv4OPvjgAwwaNEgh7RFSE0OGDIGv%0Ary8yMzMBAHfv3sX69esxf/58hba7YcMG3Lt3jzNS0cPDQ6FtEkKUk7e3t9AhECIYSsoSlo+Pj9Ah%0AkGrExMQgKCgIBQUFWLduXbWf27x5c52qgcXFxWHHjh31CbHBuHLlCubOnYvs7GzOw0yxWAyJRIJG%0AjarvBtu7dy/Wrl3LLsv+LmSnF2YYBjdv3sTEiROxf/9+6gBXoOHDh6Njx46YOXMmUlJS2Bm9GIZB%0AUlISPv30U6FDFFTr1q2ho6ODoqIiMAyDCxcu4Mcff+Q1htDQUM79cMeOHXltnxBCCCFEnoyMjPDF%0AF1/giy++wL1793D06FGcOnUKWVlZAKpO2s7KykJAQAAOHz6MxMREQeLmm/QeSPrzeP78Oe8xvHjx%0AgrPcpEkT3mMgBAC6d++Oc+fOYc+ePTh8+HCV34dOnTph6tSpNX5+2LRpUyQnJ3PeYxgGxsbGWLNm%0AjVoWjCKEEGWjra2Nrl274vr16wDK86ji4uLQtWtXXto/evQo+1okEsHJyYmXdgkhdUOJ2kSudHR0%0AsHPnTkycOBGpqamVRnZKyT7w/Prrr9874nPMmDHIzs7mbK/i9g0MDODv76+2U97OmDEDYWFh7LRK%0A2dnZGD9+PDZt2iT30fvR0dGYO3cuMjIyONW0v//+e2hra8u1LUJqQ1tbG5MmTYK/vz/7t7lz506Y%0AmprWuGJ/be3evRvbt2/nfBd69+4NOzs7hbRHCFFuX3zxhdAhECKY8PBwoUNQa3xOp0dq5sqVK/D1%0A9WVnlGrcuDGKi4vfe89U28roly5dwoEDB9T+HHT58mV4eXmhuLgYQOVKU1lZWWjWrFmV6yYkJMDX%0A17fK5Gyg/OGoubk5Xrx4gYyMDHb7DMPg6dOnmDlzJg4ePPjORHBSPx07dkRgYCAWLFiAiIgITrL2%0A69evhQ5PUJqamnB0dMT58+cBAM+ePUNUVBT69OnDS/sXLlzg9AFaWFjAxMSEl7YJIYQQQhStY8eO%0A+OGHH7Bo0SKEh4cjMDAQly5dQmlpKXtNKsUwjFrNdGVlZcVZvnjxIiZPnsxrDBcvXuQs04BBYcyY%0AMYN9LRKJsGnTJgGjEY6Ojg68vLzg5eWFJ0+e4OHDh8jPz4ehoSE6duwIc3PzWm2vSZMmnGOKkZER%0AxowZAy8vL7rnIoQQJeLi4oLr16+z14V+fn7Ys2ePwttNTk5GWFgYJ0+lf//+Cm+XEFVWsdiIEOgJ%0AEpE7CwsLBAYGwtvbG6GhoQAqJ2YD5R0WWlpamD9/PqZMmfLe7TZt2rTa0erGxsbYsmULOnfuLJ+d%0AUEFt2rTBd999hw0bNrCdQ9nZ2Zg8eTLGjh2L77//vt4VvlJTU7Ft2zYcPXqUraQtPeE7ODiofRUr%0Aohw8PT1x7NgxttIawzBYu3YtHj58iCVLlsht6ru8vDz4+PggMDCQ876mpiYWLFgglzYIIYQQQojq%0AkUgkWLNmDQICAgC8TfYtKipCbGwsevfu/c71a1tVm2EY+Pn5wdXVVW2rOqelpWH27NkoLi6usrqd%0Arq4uCgoKql1/5cqVkEgklZK7HR0dsWTJErRv3579bHR0NHx8fJCYmMjeb8THx+PPP//EtGnTFLF7%0A5P8ZGBhg27Zt2LJlC7Zs2cKpcq5OCTFVGTRoEM6fP8+5B/7777+hoaGh0HZLS0vh5+cH4G3Vearq%0ARgghhCheXl4eZ9nAwECgSNSHlpYWBg8ejMGDByMtLQ3Hjh1DYGAgW+22LrMjqbr27dtDT08PBQUF%0AYBgG0dHRyMvL4+3vUSwW4/Lly+w1sKGhYaXkcXUxYMAA9rVIJEJYWBiv7csmiRHA2tq63rNeOzk5%0AQV9fHxYWFrCzs4ODgwMVTCOEECU0ZMgQ+Pv7o6ysDAzD4Nq1awgLC1N4H9mqVavYwYMAYGZmxrkm%0AIIRUJvRzBErUJgphYmKCTZs24caNGzh8+DAuXbqE9PR09v9btmyJAQMGYPLkyTWeIr1p06Z48OAB%0Auyz98tjb2+OXX37Bhx9+KN+dUEFeXl64efMmLly4wCZrl5WV4ciRIwgMDISzszNcXV3Rp0+fGj/A%0Af/78Oa5cuYLQ0FC2SoDsjba5ufk7p/BWV0uXLhU6BLWkra2NNWvWYMqUKeyFKcMwCAwMREREBL76%0A6iuMHj0aZmZmddp+ZmYmDh06hP379yMzM5P9Pkj/nTNnjloPGiGEEEIIUWcSiQQzZszAhQsXKs0E%0ABQD//vvvexO1a9pRVHG7+fn5WL9+PX755Zc6RK36fv31V+Tm5nKSdg0NDTFp0iR4eHigbdu21a57%0A4cIFxMXFcdYViURwc3ODn59fpYfM9vb2CAgIwLfffouoqCj2XmDHjh0YP348jIyMFLejSkzeM3m9%0Ay/fffw87OzssWLAAubm5ANQzMaaiIUOGwNfXF5mZmQCAu3fvYv369Zg/f75C292wYQPu3bvHqURS%0A02m8CSGEEFUWHR3NWebzWggAevbsyV7/iEQiJCYm8tq+uvvggw/YqrmxsbE4evQogoODkZ+fL3Ro%0AvNLU1ESvXr0QEREBACguLsYff/yB2bNn89L+H3/8wQ7WFYlEcHZ25qVdZfT8+fM6J0oHBQWxM4EB%0A9GxTmYwbNw7jxo0TOgyVQImJhBAhSfPfQkJC2PPx4sWLceDAAdjY2CikzZ07d+LSpUuc8/+ECRNo%0AQA8h7zBr1ixMnDhR0BgoUZsoVPfu3dG9e3cA5SP8xWIxDA0NoaenV+ttVZzeR1NTE3369MHnn38O%0AFxcXucasyjQ0NLBhwwZ89dVXuHHjBmcqYIlEgvDwcHZK+qZNm6J9+/YwNzeHiYkJdHR0IJFIUFhY%0AiKysLKSmpuLx48fsQz4AlRINGIZBq1atsHv37jonvTZUDMMgKChI6DDUVs+ePbF8+XJ4e3tXmhJ7%0A3bp18Pf3R/fu3eHo6AhbW1u0a9euysELEokEL168wKNHjxAfH48rV67gxo0b7GhIgJsQMHr0aEyd%0AOpW3/SSEEEIIIcrFx8cHERERnCmwK85C1KNHj/duQyQSoV+/fvjvf/9b7WfCw8OxZs0azrXuyZMn%0A8c0337wzKbkhSk5OxtmzZzmd0vb29vD390eTJk3eu7608nlFpqamWLVqVbUPuLW1tbFu3ToMGTIE%0AOTk5AMr7PI4fP45JkybVb4dU1L59+3htr2/fvvj7778xa9Ystrq5OtPW1sakSZPg7+/Pfhd27twJ%0AU1NTeHp6KqTN3bt3Y/v27ZzvXu/evWFnZ6eQ9gghhBBlMmnSJMETpYWuBEbK9ejRAz169IC3tzfO%0AnDmDY8eOCR0Sr9zd3dl7YIZhsGfPHnz++edo1qyZQttNTU3Fn3/+ybkWHTp0qELbbKjCw8PZGbIB%0AStQmqodhGDx//lzoMAgRjDINVBBiVgdlMX36dJw/fx5lZWUQiUQQi8X45ptvsHnzZnTt2lWube3f%0Avx/r1q3j9IeamZlh8uTJcm1HVa1evbrGn717926d1yWqp127dkKHQInahD8GBgb1mu5q/PjxcHJy%0AgoWFBbp06QJ9fX05Rtdw6OjoYM+ePfjxxx9x4sSJSgkCUunp6cjIyHjntmQ7+mSnkO7fvz9Wr15N%0ASdrVoI5SYY0bNw5FRUXw8fFhL4gBsAMXYmJiEBMTw35eU1MTRkZG0NHRQUlJCYqKipCXl1fp91jV%0AgAUAmDJlCpYsWcLHrhFCCCGEECUUExODAwcOVLpvGjBgAObNm1erBGodHZ13zho1adIkJCUl4fDh%0Aw2x7ZWVl2L17N1atWlX3nVBBx44dY6/3RSIRbGxs8Mcff9SoekheXh5beQR4m1T/5Zdfvrf/wtTU%0AFJMnT8aGDRvY9U+dOqW2idpCaNmyJQICArBy5UpERUUJHY7gPD09cezYMaSkpLAJK2vXrsXDhw+x%0AZMkSGBoayqWdvLw8+Pj4IDAwkPO+pqYmFixYIJc2CCGEEFVRl2cAS5YsYQvqiEQiXL16tU5tV5zR%0AgghPT08PY8eOxdixY4UOhVdubm7w9fXF69evAZTP9jR79mzs3bsXjRopJg1BLBZj5syZKCwsZO/F%0ArK2t0a9fP4W0pw6qKkxEiCqgv1lCuLMqCE2dv5M2NjaYPHkyO5BMJBIhPT0dX3zxBWbOnImvvvqq%0A3tWuc3Jy8MsvvyAoKKjSrO+LFi2SW9+fKmMYBgcOHOB9XVJzKSkpiIuLw507d5CamoqXL18iPz8f%0ARUVF0NbWhqGhIYyMjGBsbIwOHTrAzs4OH330EXR1dYUOXS4oUZuojJ49e6Jnz55Ch6EStLW14evr%0ACycnJ/j6+iIjI4OTsC31vou16j5vYWGBWbNmYeTIkfINvIFQ5wtQZTNx4kRYW1tj0aJFyMzMrHbg%0AAlBePbtiBfnqyCbemJqaYuXKlRg4cKB8g1dByjbC8McffxQ6BEIIIYSokd9++419zTAMtLS0sHLl%0ASowaNUoh7S1ZsgQRERFIT09nO2VPnTqldp2yoaGhnE7plStX1rjTOzIyEiUlJZxrfJFIVOPfmYeH%0ABzZs2ACg/HeekJCAvLy8eg1SJ7Wjra2tdPchQtHW1saaNWswZcoUlJaWst+LwMBARERE4KuvvsLo%0A0aPrPNg+MzMThw4dwv79+5GZmVnpgdCcOXPQuXNnOe8VIYQQ0vDk5+cjNzcXAD1LIKpPW1sb33zz%0ADXx8fNhrwxs3bsDb2xs+Pj5yb6+4uBgzZ85EQkIC51p05syZ9H0ihBCi1oQ+DypDorjQZs+ejWvX%0AruH27dtsXopEIoG/vz8OHDgAT09PDB06FE2bNq3VdtPS0nD48GHs378fOTk5lfrk3N3dMWLECAXt%0Aleqpz98i/R0rxtOnT3Ho0CGEhoYiJSWl0v9X/LlXdSzT0NCAra0thg0bhhEjRqj08xdK1CakARs+%0AfDj69++PAwcOICAgAC9evADw9sBWk4u1igdEOzs7jBs3DqNGjVLYSHhVRydu5ePk5IRz585h/fr1%0AOHLkCCQSSZUDF2pK+jvW09PDxIkT4enpCRMTE3mGrLL2798v+E0g8LYSIiVqKzdlGd0tb99++y37%0AWiQSYevWrQJGQwhRJzTFobBu3bqFmzdvcjpIf/rpJ4UlaQPl16OzZ8/GDz/8wF6DFRYWIiwsTKHt%0AKpPs7Gw8fPiQ3X9bW1vY2trWeP1///2XfS29LunSpQuaN29eo/WtrKzQsmVLdord0tJS3L17lwaZ%0AE8H07NkTy5cvh7e3N3vfyzAMXr9+jXXr1sHf3x/du3eHo6MjbG1t0a5duyr/3iUSCV68eIFHjx4h%0APj4eV65cwY0bN1BWVlZltb3Ro0dj6tSpvO0nIYSQd6vNvYFs4Qpluq8ghKiGiRMnIjAwEPfv32ev%0AP4OCgiAWi7F69WoYGRnJpZ2HDx9izpw5ePDgAefeu3fv3nB3d5dLG4QQ1WBhYSF0CIQQUknjxo2x%0AY8cOTJgwAU+ePOH0zaWlpeHXX3/F2rVrYWtri549e6JTp06wtLSEmZkZ9PT0UFpaivz8fGRlZSE5%0AORlJSUm4evUqEhMTq+2T+89//oNffvlFqF1WKsqQp0K4nj17Bl9fX5w/f57zN1wV6Xelqs+UlpYi%0ALi4OcXFx+O233zBhwgR4eXnB2NhYkeErBGVaEtLAGRgYwMvLC1OnTsXly5cRGRmJy5cv4/Hjx5BI%0AJO9c18TEBN26dcPHH38MFxcXWFtb8xO0ijp//rzQIZBqGBkZYfny5fDy8sKBAwcQFBSE9PR0zmeq%0Au3CTHb3VrVs3jBgxAh4eHnLrYGxoGmLyLZG/hvp3EhERwXlQQAghfKEpDoV16tQp9rVIJEK/fv0w%0AevRohbc7cuRI/P7770hNTWXfU6dE7fv377OvRSIR+vbtW6v1o6KiKlXTru102V26dMGzZ8/Y5eTk%0AZErUJoIaN24cioqK4OPjg7KyMs6sUhKJBDExMYiJiWE/r6mpCSMjI+jo6KCkpARFRUXIy8urdD6R%0AfRgkXZ4yZQqWLFnCx64RQgipAYZh2EFkfK5LiDJ79eoVkpOT0atXr2o/06lTpzpt29fXF8OGDatr%0AaA2CpqYm/Pz8MG7cOBQUFLB9E6Ghobh+/Tq+++47jBkzBjo6OnXafkZGBvbv3489e/agsLCQ0+9q%0AYmKCX3/9VZ67QwhRAeHh4UKHQIjSoIELysXU1BQHDx7EnDlzcO3atUozvldMOK2J6ioNMwyDTz75%0ABH5+ftDS0pLvTqggZXguRrj27duHdevWoaioqMpBBlV51/9Lt1FQUIBdu3bh+PHjWLNmDT755BO5%0AxcwHStQmRE1oamrCyckJTk5OAMqrIyUnJyMtLQ1isRj5+flo1KgR9PX1YWpqCisrK6oSXEsffvih%0A0CGQ92jRogXmz5+P+fPn4+7du4iKisL9+/fx6NEjvHr1CmKxGAUFBWjUqBH09PTY70Lr1q3RvXt3%0A2Nvbw9TUVOjdUHpCJ2fRhbjy27hxo9AhKKWnT59yli0tLQWKhBCiyug8LAzZgTozZszgpV1NTU18%0A+umnWL9+Pdt+xQTMhk6aIC39udcmueL58+d48eJFpe9M7969axWD7P1BTk5OrdYnRBEmTpwIa2tr%0ALFq0CJmZmZUeClUkkUgqVVOtiuzDIFNTU6xcuRIDBw6Ub/CEEELqTOh7AUKUzT///IPdu3fj2rVr%0AsLS0REhISLWfreu97IoVK9CtWze178dr27Yt1q9fj++//x6lpaXs/WlGRgZWr14NPz8/uLi4oE+f%0APrCzs4O1tfU7Z+598uQJYmJicPnyZYSGhqKkpIST4MEwDPT19bFt2zY0a9aMr90khBDy/6Kjo4UO%0Agfw/GrigfMzMzLB7925s2bIFf/zxBwoLC9/ZN/c+sn1yWlpamDZtGr7//ntoaGjINXZVdPLkSaFD%0AIBUwDINly5YhKCioygTtutx3Vfz+SLfx+vVrTJ8+HfPmzVOpmR4pUZsQNdWoUSO0bdsWbdu2FToU%0AQgRhY2MDGxsbocNocNQ1OashKCkpQX5+PgoLC9G4cWMYGhpCU1NT6LDUysCBA9mbDJFIhMTERIEj%0AIoQ0BHRuVrzXr18jJSWFPYa3bNkStra2vLXv4eGB9evXs8u5ublITk5Gq1ateItBKLm5uZxlMzOz%0AGq9bVUK7jo4OunXrVqsYZAc4FxUV1Wp9QhTFyckJ586dw/r163HkyBFIJJJKndq1IT2f6OnpYeLE%0AifD09KQB/oQQQghRSk+fPsWyZcvYa36GYfD06VM8ffr0nQnVdblOEovF+O9//4tdu3bVOd6GwtnZ%0AGf7+/li4cCGbkASU//zFYjFOnz6N06dPAygfdGxmZoYmTZpAR0cHjRo1Ql5eHnJycpCdnY2CggJ2%0Au1XN7GJkZIQtW7aga9euPO8lIYQQAJg0aRINEiTkHTQ0NDBz5kyMHTsW/v7+OHPmDEpKSgDU7ZpT%0AWqjExcUFCxcuRJs2beQdsspq37690CGQCpYuXYqgoCAAlRO0NTQ0YGtrCycnJ7Rv3x7W1tZo2rQp%0AdHV1oaenh9LSUhQVFSErKwtpaWl4+PAhbt++jcuXL7MF7yr2b5eVlWHdunUoLCzkrXhSfVGiNpEb%0AeY+aE4lE0NLSgra2NvT09NCsWTPo6enJtQ1CCCHyQ6MVVcerV68QGRmJW7du4c6dO0hNTUVWVlal%0Az+no6MDExAQdOnSAra0t7Ozs0KNHD+jr6wsQtfqgpEpCSH1IO+yk/1JlL8VLSkpiX4tEIjg7O/Pa%0AfsuWLWFlZcWZmeHJkydqkahd8eE9gFpdo8TGxrKvpd+Xrl27vrOqW1UkEglnWV2nmly6dKnQIbBE%0AIhF+/vlnocNQCkZGRli+fDm8vLxw4MABBAUFIT09nfOZ6h4OyU6t2q1bN4wYMQIeHh4wMjJSaNyE%0AEEJqh6Y7J+Sty5cvY+bMmRCLxZX62C5fvvze++Oa9stVvIa6cuUKTp06haFDh9Y+4AbG1dUVe/fu%0Axbx58/D06dNqq0dKJBKkpaUhLS3tvdUlZRM8bGxssGnTJurrIIQovU2bNrE5NCKRCHv27BE4Ivmj%0A51mEvJu5uTl+/fVXLF68GEePHkVoaChu375dq+9Oy5Yt4erqivHjx8Pa2lpxwRJST3/++SeCgoIq%0AXb/r6Ojgs88+g6enJ5o3b17t+hoaGtDS0oKBgQEsLS3Ro0cPfPrppwCA+Ph4HDx4ECdPnuQUJGEY%0ABlu2bEHHjh1VYuZHStQmcsPHqDkDAwO0b98eXbp0gbOzMxwcHGr9EJUQQohi0GhF5VZSUoKTJ08i%0AICAA8fHx7PvvuhEsKChAQUEBXr58icjISACAtrY2nJ2dMWHCBPTu3VvhcRNCCKmdipX5GYZBXFwc%0ASktL4eHhgSFDhryzE4TUTWpqKoC3yb58VtOWsrGxQUpKCrv84sUL3mMQgmx/QG2qWUdHR1fqw+jV%0Aq1etY8jMzOQs6+rq1nobDcGxY8eUopKS9HtIidpcLVq0wPz58zF//nzcvXsXUVFRuH//Ph49eoRX%0Ar15BLBajoKAAjRo1gp6eHkxNTWFlZYXWrVuje/fusLe3h6mpqdC7QQghpBo03Tkh5W7duoVvv/2W%0AvS+omADMMAxu377NPuivjkgkgoWFxTvvDW7duoWHDx9ykgP8/f3h5uZGzywB2Nra4sSJE9i4cSMO%0AHjyIoqKiamd2kf5upN41iNDQ0BDTp0/HpEmT6OdMCFEJSUlJuHbtGoC6VdBVBQ11vwiRNzMzM0yb%0ANg3Tpk1DZmYmrl+/jgcPHuDx48fIysqCWCxGaWkp9PX12STVdu3awc7OjqpnE5Xw7Nkz+Pv7V0rS%0AtrW1xdq1a+s9yMDW1hY+Pj6YOnUqli1bhri4OM792E8//QQnJyelfz5DdzFE7hQ5au7Nmze4ceMG%0Abty4gf3796NJkyb4+uuv6aacEEIIeYfTp0/D19cXaWlpACqfq9/XkVLx80VFRQgNDUVoaCg++ugj%0ALFmyBD169JB/0IQQQmpl5MiROH/+PN68eQMAnA6K27dv4/bt2/D19UWPHj0wdOhQDB48GCYmJgJH%0A3TDk5ORwlps2bVrnbdX1flq2imJeXl6dY1AlBgYGnGXp3//7vHr1Co8fP650DfTxxx/XOobHjx9z%0Aluvz+28IqJKS8rOxsYGNjY3QYRBCCCGEyFV+fj5mz57NJgUDb6fXHjJkCL744osa92F+9NFH8PHx%0Aqfb/X79+jTFjxuDVq1fse8+fP8exY8cwbty4+u1IA6Grq4vFixdjypQpOHjwII4dO8b2TQPcQeZV%0AqXhf0bJlS4wfPx7jxo2DsbGxYgMnhBBSY9QHREjdmJmZwdXVFa6urkKHQuSsrKwMGhoaQochiN9/%0A/x3FxcWcGX/79++P9evXo3HjxnJrp23btti/fz8WLFiA4OBg9n7i9evX2Lt3L7y8vOTWliJQZiuR%0AO0WPmqt4wZeRkQFfX1+cPn0aGzZswIcffqjQtgkhhBBVkp+fj8WLFyMsLKzGlUkqqq7DXPq5+Ph4%0ATJo0CVOmTMHChQtp5DwhhAjol19+QXFxMSIjI3HmzBn8888/KCgoYP9fWqUqJiYGMTExWLVqFXr3%0A7g0PDw8MHDgQ+vr6Akav2goLCznLZmZmddrOoEGD2Nfdu3ev1bqyVQIkEkmdYlA10j4A6TXI48eP%0A4ejo+N71Ll68WOk9XV1ddOvWrVbtFxUVISEhge18rBiTuhL6epAeEhJCCKmKgYEBDVIkpIH73//+%0AhxcvXnCuzdu3b49ff/0VnTt3lmtbTZo0gY+PD7766itOUvj+/fspUVtG8+bNMXfuXMyZMwfx8fGI%0AiorC7du3kZSUhFevXlW6nwYAc3NztG/fHt27d0e/fv3QpUsXASInhBDyLjNmzBA6BPL/oqOjOcv2%0A9vYCRUKIert16xZWrFiBwMBAoUPhXV5eHs6cOcNJ0u7cuTP8/f2hra0t9/a0tLTg6+uLJ0+e4P79%0A+2y7R44coURtol4U/UCsqqmxpBXiJk2ahH379qn9Q1FCCCHllS3VvbpGZmYmpkyXbec8AAAgAElE%0AQVSZgqSkJPaCuKKK52wDAwM0bdoUenp60NXVRWlpKYqLi5GVlYWMjAyUlJSwn614LmYYBmVlZdi1%0AaxcePXqE9evXK/10MoQQ0pBpa2uzlRgKCgrwzz//4PTp07h48SKKi4vZzzEMA4lEgkuXLuHSpUtY%0Avnw5nJ2d4e7ujv79+yuk46Qhk60GUFpaWqftbNy4sc4xyD7c1tPTq/O2VEn79u05y7du3arRemFh%0AYexr6XWSo6MjNDU1a9X+P//8w1aJAABNTU20a9euVttoSChJmqgzhmHQqVMn3tclhNTMzz//LHQI%0AhBAFEovFOHDgACcxoHv37tixY4fCBiX37t0b7u7unISE+/fvIz4+Hra2tgppU5WJRCLY2dnBzs6O%0A835eXh4KCwshkUigq6sLAwODWt+XEUII4R8laiuPSZMmcQpvJSYmChwRIepFLBZj/fr1+Ouvv1BW%0AViZ0OIL4999/UVhYyDkW+fj4KPRZY+PGjfHjjz9yjoHPnz9HQkKCUg/0pERtIjeKuBiTSCQoKSlB%0Abm4u0tPTkZKSgidPnrAHt4rTeaempmL69Ok4cuSI2iUWLF26VOgQWCKRiDq+iWA2b94s1+2JRCJo%0AaWlBW1sb+vr6aNasGVq0aIE2bdqo3XFGVdy4cQMBAQEICQnBjRs3hA5HMPn5+fD09MT9+/cBgJNY%0ADQCtW7fGgAED4OTkhA4dOryz8ifDMEhOTkZCQgKioqIQFhaGnJycSgnbFy5cwLx587B161YF7x0h%0AhJCa0NXVhbu7O9zd3ZGXl4fQ0FCcOXMGly9f5lRbZhgGRUVFCA0NRWhoKPT09NC/f38MHToUTk5O%0A9IC0BgwMDDjLubm5vMeQlZXFWTY0NOQ9BiGYm5vDwsICL168AMMwCA8PR2FhIXR0dKpd5/Xr17h0%0A6VKlQWz9+/evdfv79u3jLHfo0OGdbTdk58+fFzoEQgRXn8EKNNCBqBuGYZCeno78/HwUFhaicePG%0AMDQ0hJGREfW5EUJq7fTp08jLy2Ov8Y2MjLB582aFzxw1e/ZsBAcHcxIygoODKVG7FgwMDCrdUxNC%0ACCGk9qhfgZCqvXjxAm/evGHzfeTZ5xASEoI1a9YgLS2tysJ56iImJoZ9LRKJ0LdvX3To0EHh7drb%0A26Nz586cASqXL1+mRG2iHvgaNScWi3H58mUcOXIEFy5c4CRr379/Hxs2bMDChQt5iUVZHDt2TCkO%0A+NITDyVqE6Fs3ryZl++CpqYm2rZty1aetLGxUXibpHpisRjHjx/HoUOHcP/+fbW+CJZauXIl7t69%0Ay/k5MAyDdu3aYe7cuRgwYECNtyUSiWBtbQ1ra2t4eHhg+fLlOH36NLZu3YqUlBTOeTgiIgKbN2+m%0AkfSEEKJkDAwMMGrUKIwaNQrZ2dkIDg7G6dOnERMTw+nAZRgGYrEYp06dwqlTp2BsbIxBgwbBw8MD%0AH3/8sYB7oNxkBzw9e/aM9xgqTu8GABYWFrzHIJQBAwawCdNisRhbt27F3Llzq/383r17IZFIONdJ%0A2traGDhwYK3aDQsLQ2xsLKdqX12SvRsKmt2MqDN1v/8kpCbu3r2LyMhI3Lp1C3fu3MGrV6+qnYWk%0AcePG6NChA+zs7GBrawsHBwc0b96c54gJIaokODgYwNtnVNOnT39nYQp5adWqFQYMGICQkBD2vuDi%0AxYtYsGCBwtsmhBBCCKmvis9zRSIRNm3aJGA0hMjPP//8g6NHj+Lq1asQi8Xs+5qamujWrRtGjBiB%0A0aNH17lQ0YsXL7By5UpERETQIAkADx8+BPD2fqxfv368tT148GAkJiay/bNJSUm8tV0XlKhNVI6+%0Avj47nXdUVBTmzp2L3NxcthPkwIEDmDx5Mj744AOhQ+UdnQAIKafo74JEIsG9e/dw//597NixA87O%0AzvD29qbkBJ7duXMHf/31F06dOoWCggI6Bv6/mJgYBAUFVaqiPXHiRCxatKjeo0S1tbUxatQoeHh4%0AwM/PD7t37+Yka+/YsQNjx45FixYt6r0vhBBC5M/ExASfffYZPvvsM6Snp+Ps2bM4c+YMbt68CYA7%0AC0N2djaOHDmCI0eOoGnTphgyZAg8PDzQtWtXIXdB6bRt2xbA259dXFwcPv30U97az8vLY2fRkOKj%0AWoGyGDNmDPbt28dei+zcuROtW7fGyJEjK3326tWr2LVrF+fvXCQSwc3NrVZV3FJSUuDt7c1JzhSJ%0ARBg+fHj9d4gQonLoXpSQquXl5eHQoUMICAjgDGR733emsLAQt27dQnx8PIDyc2yPHj0wYcIEuLm5%0AQUNDQ6Fxq6KKA/JFIhHCwsIEjIYQfpWWluL69evs/YC2tjav92Njx45FSEgIu/zgwQOIxWKFV/Mm%0AhBBCCKmvsLAwThEKQlRdcnIyFi9ejLi4OACV+x8kEgliY2MRGxuLP/74Axs2bEDHjh1rvP2ysjLs%0A3r0bmzZtQmFhIee7o879gy9fvuQUEqrNz7S+PvroI/Y1wzB48OABb23XBSVqE5XWp08f+Pn5Ydq0%0AaezUYkVFRTh8+LBaVvMU+uJJnU88RLnw8V1gGIb9m4+IiEBsbCzWrVvH6+gwdVRUVITTp0/jr7/+%0Awu3btwFwjz0VLwDV1datW9nX0puDOXPmwMvLS67taGtrY8mSJfjggw/g6+vLfu+Ki4uxbds2rFix%0AQq7tEUIIkb9mzZrhyy+/xJdffonU1FScOnUK586dY6cJq9jBlJ6ejn379mHfvn348MMP4eHhAXd3%0Ad147XJRVq1at0LhxYxQXF4NhGFy6dInX9iMjIzkVos3NzWFqasprDEKysbFB//79ER4eDpFIhNLS%0AUixduhTh4eEYPXo0LC0tkZ2djdDQUBw8eBDFxcWc+wVNTU1Mmzatxu1FR0djwYIFyMrK4jzIcHNz%0Ag5WVlSJ2kZD32rx5s1y3JxKJoKWlBW1tbXZa0BYtWqBNmzZynR5U1dnb2wsdAiFKSVpMZePGjXjz%0A5k2lfpqa9NtV7HdjGAYxMTGIiYnBhg0bsGjRolrNFKYOnj9/TgkWRG0lJSWhoKCALSRhb28PXV1d%0A3tp3cHCArq4uCgsLAZQnbyQlJaFbt268xUAIIYQQQoSTnZ0tdAgcJiYmQocgiNjYWHh5eUEsFrP9%0ACVXdH0v/78mTJxg/fjx27NiBnj17vnf7t27dwvLly3H37t1qt6+u/aY5OTmcZT4L+sk+k8nMzOSt%0A7bqgRG2i8hwdHTFs2DC2eijDMAgODla7RG11T0wkRIqv70LFiy6GYfDmzRvMmDEDW7duhaOjIy8x%0AqJOHDx8iICAAJ06cQG5uLgC88wJbXb18+RJRUVGch3NDhw6Ve5J2RZ6enoiLi0NwcDDb7tmzZ+Ht%0A7V3n6YIIIYTwz8LCAtOmTcO0adPw5MkTNmlbOvq8YtL2s2fPsH37dmzfvh1t27aFh4cHPDw81DZJ%0AVUNDA7169cLFixcBAGlpaYiIiMAnn3zCS/uHDh0CIMy0csrC29sb165dg1gsZq9HQkNDERoayvmc%0AbIULkUiEKVOmsFXRq5OZmYnr169j7969iI6OrpQEpaenh7lz58p/xwipoc2bN/NyX6SpqYm2bdvC%0A2dkZ7u7usLGxUXibymzfvn1Ch0CI0snMzMScOXPY8yVQfb9NdX140mTLqj6bnJyMGTNmYOTIkVi5%0AciW0tLTkGL16On/+PGeZkuCJqnn69ClnuW/fvry2r62tjS5duiAmJoYTEyVqE0IIUUevXr1CREQE%0AEhISkJaWBolEAjMzM5ibm8PBwQE9evRQ20RG0nA5ODgoTb6CSCRiC/Gok5cvX+K7775DXl4egMq5%0APFKy/Q0FBQWYMWMGAgMDYWFhUeW2JRIJ/P39sWvXLpSVlVU5QJphGPTq1Qs//fSTPHdLZYjFYs4y%0An4WEZNvKz8/nre26oERt0iBMmTIFQUFB7PKDBw+QnZ2tNiOFZDtTCVFXe/fulfs2S0tLUVxcjNzc%0AXGRkZCA5ORkJCQlISEhAWVkZ52KuuLgY8+fPx/Hjx9G8eXO5x6JuJBIJgoODERAQwHZ0y15IS0nf%0Ab9SoEfr27YtRo0bxG6ySiIyM5Nwc6OjoYOnSpQpvd/78+QgNDWV/D7m5uYiKiuL9wQghhBD5sLa2%0AxowZMzBjxgzcu3cPp0+fxtmzZ9kH4BUTXR88eICNGzdi48aN6Ny5M4YNG4YhQ4ao3bWQi4sLLl68%0AyCYJr1u3Ds7OzgrvoL158yauXr3KmVXE1dVVoW0qI3Nzc2zcuBHffvstSkpKqp1lRfb30atXr/cm%0AWA8bNowzXV5Vyd7Lly+HpaWlHPaEkPpR9MBliUSCe/fu4f79+9ixYwecnZ3h7e2NDz/8UKHtEkJU%0Aw4sXLzBp0iQ8f/680oPLiscnTU1NWFhYoGnTptDT04Ouri7b/5aVlYW0tDRkZGSwn5d9kMowDIKC%0AgpCSkoLff/8dxsbG/OxgA/X999+zP191fahPVFtaWhqAt9fmQlyXtGnThpOorexV3ORJ3jO71Je6%0AFfEihBBl8fLlS/z88884f/48ysrKqvzM9u3bYWJiAk9PT0yaNAk6Ojo8R0mI4lBhTWH98ssvyM3N%0ArdR3oKGhgU6dOuGDDz5AdnY2Hj16VOlzOTk5+O233+Dn51dpu48fP8aCBQuQmJhY5WB0hmFgZmaG%0ARYsWYeTIkQrcQ+UmkUg4y40bN+atbdlziWzSuLKhRG3SINjY2MDMzAxZWVnsew8ePKjR9AQNAT0Q%0AI6Rcr169eGsrKysLgYGB2LlzJzvtOVB+Ibd69Wps2rSJt1gamqdPn+LQoUM4duwY26ldXRUm6fud%0AO3fGqFGj4OHhATMzM34DViJxcXHsa5FIBDc3N15+HlZWVujXrx8iIiLY927evEmJ2oQQ0gB07NgR%0AHTt2xLx583D79m2cPXsW586dw/Pnz9nPSM/HiYmJSExMxNq1a5GQkCBUyIIYMmQIfH19UVRUBKD8%0AfnTPnj2YMmWKwtosLS2tVKHBysoKTk5OCmtTmfXp0wd79uzB3Llz8fLly/dW73RxcYGfn997ZwAp%0AKSmpcrCg9L3Fixdj+PDh8tgFUg+yCSLqmqDBR/UehmHYv/+IiAjExsZi3bp1alnNnxDyVm5uLqZM%0AmYJnz54BqHy+7N69O1xdXeHk5IS2bduiUaN3P5rKyclBQkICoqKicPbsWfbaU5q0zTAMrl+/jpkz%0AZ2LXrl00o5ccUGIBUVWyD+KbNGlS523V9XsgO2CkoKCgzjGoGr5mdqkpdb0PIIQQIf3999/4+eef%0AkZ+f/95zaVZWFvz8/HDs2DFs2rTpvbPcEaIqlOF6SF3v6V69eoWQkJBK/RCffvopZs6ciWbNmrGf%0ALSkpwcmTJ+Hv74+0tDTObOHfffcd2rdvz3722rVrmD59OsRicZWD0UUiEcaOHYuFCxeq/QByiUTC%0A+fm8r89HnmTbKi0t5a3tuqBEbdJg2NnZcRLEUlJS1CZRmxDCP1NTU3z99dcYPnw4PD09kZSUxF7I%0AhYWFITExEZ07dxY6TJVRVlaG8PBwBAQEICoqivPwH6i6enbz5s0xbNgwjBw5Eu3ateM9ZmX05MkT%0AAG9vDhwcHHhrW5qoLf1dJSUl8dY2IYQQfnz00Uf46KOPsHDhQsTHxyMkJATBwcFISUnhdIJVVzWl%0AITM1NcWIESNw6NAh9ppw7dq1sLa2xieffKKQNpcvX447d+6w7YlEInz55ZcKaUtVdO/eHefOncOe%0APXtw+PBhzoACqU6dOmHq1Knw8PCo0TabNm2K5ORkznsMw8DY2Bhr1qxRywrmykg2QUQdEzT4ehgj%0Ae2/25s0bzJgxA1u3boWjoyMvMSgL6T7b2dkJHQohglu2bBmSk5MrHSO6deuGRYsW4T//+U+ttmds%0AbIw+ffqgT58+WLBgASIiIrBx40YkJiZykrWjo6Oxdu1aLFmyRN67RAhREbLXQLq6unXazsmTJ9nX%0AhoaGtVpXQ0ODs8xnYoKyUIbEIGVIkFIWtekbqDiDVG3XJYSQ48eP48cff6y24FZVGIbBo0ePMG7c%0AOOzatQtdu3ZVdJiE8EIZrofUUUREBMrKyjjPSRYvXlxlER0tLS2MHj0avXv3hqenJ5tbAZTfD8yb%0ANw8AEBYWhvnz57OFeWT7Otq1a4effvoJPXr0UOi+kYZH/e4USYP1wQcfcJbz8vIEioQQok6aNWuG%0A33//HWPGjMGbN2/Y9//++29K1K6BV69e4ciRIzh69ChevXoF4N3Vs3V1deHq6oqRI0eiT58+1Pkq%0Ao+LITwC8jkTv2LEj+5phGDx+/Ji3tgkhhPCruLgY6enpyMjIQE5OjtDhKI1vv/0WJ06cQGFhIUQi%0AEUpLSzF37lz897//xahRo+TWTllZGX766SccPXqUM029tbU1Pv30U7m1o6p0dHTg5eUFLy8vPHny%0ABA8fPkR+fj4MDQ3RsWNHmJub12p7TZo04XSyGxkZYcyYMfDy8oKJiYm8wyf1JFvdRF3s3btX7tss%0ALS1FcXExcnNzkZGRgeTkZCQkJCAhIYF9+CH9WRcXF2P+/Pk4fvw4mjdvLvdYlNWGDRuwceNGGBkZ%0AoXfv3nB0dISjoyMsLCyEDo0QXkVGRiIsLKxS9aoZM2Zg+vTplRIY6+KTTz5Bv379sGPHDmzYsIE9%0A3jMMg/3792PChAlo1apVvdshpK5evHhR48SMwsLCOq9LKtPX1+cs17WadcXqebUl+zzSwMCgzttS%0AVUJfg9N36C3pQCa+1yWEqJ8HDx7ghx9+AFB1wa2qVOxLyM/Px8yZM3H69OlaD5IiRJkMGjRI6BDU%0AWnx8PPtaJBKhX79+753p1NzcHD4+PpgwYQLbtxAaGop58+bh5s2bmDNnTqUq0QzDoHHjxpg+fTq+%0A/vprtRycSeqP/mpIg2FkZMRZzs/PFygSQoi6sbS0xOeff45t27ZxLuS8vb2FDk1pXbx4EQEBAbhw%0A4QJKS0urrZ4NvE22sLe3x7Zt2yp1vpO3cnNzOcsVp/JRNNlkBErcI4SQhqWoqAgXLlxAcHAwIiIi%0AOPdbQj+QVRbm5uaYO3cufv75Z/ahQ0FBAZYtW4ZLly5h3rx5+PDDD+vVxt27d7FixQrExcWx70mv%0AlZYvXw4tLa367kaDYm1tDWtr63ptw8nJCfr6+rCwsICdnR0cHBygra0tnwAJkZNevXrx1lZWVhYC%0AAwOxc+dOZGVlseeAnJwcrF69Gps2beItFmXAMAxycnIQHByM4OBgAECrVq3g5OQER0dHfPzxx9DT%0A0xM4SkIUa/v27exr6XXJihUr8Nlnn8m1HQ0NDXh5eaFJkyb48ccf2eNPaWkptm3bBh8fH7m2R0hN%0AMQyD/v37874uKSebFC0tBsKnp0+fcpZNTU15j0FIlCStfOrzO6HfJyGkpjZt2lRlImO/fv3g7u4O%0AGxsb6OrqIicnB/Hx8Thx4gTi4uI4n09PT8eOHTvYKraEqKKNGzcKHYJae/jwIYC3/RGenp41Wq9b%0At25wcXFBeHg4gPKZy1+/fo358+dXeWz7+OOPsWrVKlhZWcl/J4jaoERt0mDIjlah0SuEED5NmDAB%0A27ZtY5fT09Px4sWLWlfsa8gyMzNx9OhRHDlyBM+ePQNQdfVs6XtGRkacxGMzMzNK0n4P2Yo8xsbG%0AvLUt+wBCLBbz1rYyCw0NrXPndn3WlaJR3ISQ+igqKkJERATOnTuHiIgI9jxT1QAr6XstW7aEu7s7%0A/8EqiUmTJiEmJgYhISFssjbDMDhz5gxCQkIwfPhwDB8+HB9//HGNt1lWVoarV6/ir7/+Qnh4ODvI%0AreJUftOnT4eDg4MC90x9jRs3DuPGjRM6DEKUhqmpKb7++msMHz4cnp6eSEpKYo9HYWFhSExMVKvZ%0ApWTPg0D5g53k5GQcOHAAmpqa6NatG1tt287OTqhQCVGIp0+fIiYmhnNdMn78eLknaVc0duxYXL9+%0AHYGBgWy7ISEh+Omnn2gwFREMJUUKp2XLlgDenpOliRp8unPnjmCzHAqtrjO7MAyDyZMnc84fe/bs%0AkXN06ocG0hNC+PLq1Su2/xMoP64bGxtj3bp1cHJyqvR5Ozs7fPHFFzh06BBWrVqF0tJS9hxw6NAh%0AzJo1i/J7CCF1kpGRwR5PdHR0alXQon///ggPD2ePZcuWLcPz5885xzZdXV0sXrwY48ePV0j8RL3Q%0AmY40GLJTi+nq6goUCSFEHTVv3hxWVlac6hlJSUmUqA0gOjoaAQEBCA0NRUlJSbXVsxmGgYaGBvr0%0A6YPRo0fD1dUVXbt2pc7FWpBIJJxlPqtqyj4Mres0ow0JwzCYNWtWrdep67qyRCIREhMT67UNQoj6%0AeV9ydsXpKRmGAcMwsLCwwODBg+Hu7g5bW1vBYlcGIpEIv/32G6ZNm4YrV65wkrVLSkoQGBiIwMBA%0AGBoaonv37rCxsYGVlRXMzMygq6uLsrIy5OfnIysrC8nJyUhKSkJsbCw7AKqqQW4jRozAzJkzBdlf%0AQoj6atasGX7//XeMGTMGb968Yd//+++/1SpRu6rjcsX3JRIJYmNjERsbi40bN8LIyAgODg5sxW3Z%0AmYkIUTWRkZGcZUNDQ16q4c2aNQsnTpxAaWkpgPLZNf/991+4uLgovG1CKqJ+S+G1b9+esxwdHc1r%0A+3fv3kV6ejr7t6ClpYXWrVvzGoOQ5DmzC5+zxDRENOiDEMKny5cvcwpJNGrUCP/73//QrVu3d673%0A2WefoaCgAL/88gt77szNzcWVK1eqTPAmhJD3yc7OZl+3bdu2VvdonTp14ixHRkZynn999NFH8PPz%0AoyraRG4oUZs0GI8fP+YsN2nSRKBICCHqqkuXLkhJSWGXhZhmUVm8efMGx44dw6FDh/Do0SMA766e%0AbWVlhVGjRmHUqFFo0aIF/wE3ENIR6FKampq8ta2hocFZpo7hclRRiRCiCqTJ2WfPnsWFCxfem5wN%0AlA9SkyZnv68DXt1oa2tj586dWL16NQICAqr8+eXm5iIyMrJSclNV3lXB3NPTE4sWLZL3LhBCSI1Y%0AWlri888/x7Zt29iHs6GhofD29hY6NF7s27cP165dQ0xMDG7evMkZrFpd4nZOTg5CQkIQEhICAGjV%0AqhVbbdvBwQF6enr87QAhcnD79m0Ab6cYdnNzg6GhocLbbdGiBfr3789+lwDg5s2blKhNeEX9NsrB%0A2NgYlpaWePbsGRiGQUxMDDIyMtC0aVNe2j9z5gz7WiQS4T//+Q+vfbKEAOUDBgghhE9Xr15lX4tE%0AIowYMaLGfcRTpkzBX3/9xXmmHh0dTYnahJA6KSoqAlB+LDIxManVuhWLLsre340ePRorVqygmbuI%0AXFGiNmkQJBIJ4uLiOFOLWVtbCxsUjypW8FUGlpaWQodAiCBMTU05y9LKh+rk1q1b+Ouvv3Du3DkU%0AFha+M7FIT08Pbm5uGD16NHr27ClIvIQoitAVlehhISHkfYqKivDPP//g3LlzNU7Obtq0KQYPHowh%0AQ4bQufs9GjVqhBUrVqB379749ddfkZqayvmZAjU/VleV7NesWTMsW7YMQ4YMkWvchBBSWxMmTMC2%0AbdvY5fT0dLx48UItZpeyt7eHvb09gPK+ydu3byM6OhoxMTG4fv06p9J4dYnbT548QXJyMg4ePAhN%0ATU1069aNTdy2tbUV/L6CkPd58uQJZ5nPaqhOTk6c6dYfPHjAW9uEjBo1SugQSAUuLi7Yu3cvgPJC%0AFv/73//www8/KLzdwsJCHD58mH02KRKJaMAIIYQQtVCxSJdIJIKHh0et1h82bBg2b97MXsvfv39f%0A7jESwpf09HQ0a9ZM6DDUVklJCfu6tgUQKg40r3hNP3nyZCxZskRuMRIiRYnapEE4f/488vLy2As5%0AbW1ttGnTRuCo+DNw4ECleXAjEomQmJgodBiECEK2YlDFalrqYPTo0bhz5w6A6qtni0Qi2NvbY/To%0A0XBzc4Ourq4gsRKiSJQkTQhRVoWFhYiIiKhVcraZmRkGDhwId3d39OrVS2nuO1TF4MGD2aSBgwcP%0AIjU1FQAqJW2/j/T3YWxsjPHjx+Obb76BgYGBQmImhJDaaN68OaysrDhFBJKSktQiUbuiRo0aoVu3%0AbujWrRu++eYbMAyDO3fusInbMTExyMrKYj9f1cAdiUSC2NhYxMbGYuPGjTAyMoKDgwOcnJzQp08f%0AfPjhh7zvFyHvk5aWxime0rZtW97a7tChA/uaYZhKSeOEKJKPj4/QIZAKBg4ciL1797LHo4CAAHz5%0A5ZcKLyq0detWZGdns+d1TU1NuLm5KbRNQgghRBmkp6fXq4hixerbDMPg2bNn8gyPEF65uLjA2dkZ%0A48aNQ79+/SrNQk0US5qDAtS+kJqWllal7fTo0YOStOuBYRh06tRJ6DCUFiVqE5VXUlLCjraTHjh7%0A9uypdtMPUFIYIcKT/R42btxYoEiEUXGQhvSYXPEGfdiwYRg+fDhV3ScNmrpM804IUR3S5OyzZ88i%0AMjKyRsnZxsbGbHK2g4MDdSzWk7a2NqZOnYqvv/4akZGRCA4OxsWLF5Genl6j9XV1deHg4ABXV1d4%0AeHhAR0dHwRETQkjtdOnShTNl8atXrwSMRjmIRCJ07twZnTt3xuTJkwGUV/uVJm5HR0cjLS2N83kp%0A6fk4JycHISEhCAkJAQBYWVnByckJjo6O+Pjjj6Gvr8/jHhFStby8PM5ykyZNeGtbdkBIbm4ub20T%0AQpSLvb09bGxscO/ePYhEIpSUlGDOnDnYv3+/wgqF3Lp1C3/++Sfn2aSbmxuaN2+ukPYIIYQQZVJx%0ABimgvD+5Ntq1a8dZzsjIqHdMhAhFIpEgPDwc4eHhaNasGUaNGoUxY8bAyspK6NBIHcyfP1/oEFQe%0A5S9WjxK1icpbuXIlkpKSOA80Bg0aJGBEwlCGynZ0sCXqLjs7m7Nc26lVGoKKo6fbtWuHAQMGwM3N%0AjUbNEbXxxRdfCB0CIYSgsLAQ//zzD86dO1fj5GwjIyMMGDAAQ4YMQZ8+fTTpFgcAACAASURBVNCo%0AEXUXyJtIJIKzszOcnZ0BACkpKUhKSsLjx4+RlZUFsViM0tJS6Ovrw8DAAJaWlmjfvj3atWundgOR%0ACSGqxdTUlLMsFosFikS5tWvXDu3atcOECRMAlJ8HpInb165dw/Pnz9nPVpW4nZycjJSUFBw8eBCa%0Ampro2rUrHB0d4eTkBFtbW6XoGyTqR3Y2udomaNSHiYkJZ5mOPYSot6+//hoLFy5kz4eJiYmYPXs2%0ANm7cKPfBro8ePcJ3332HkpIStj0NDQ188803cm2HEEIIUVbS/map2g6Mkp2lmq7lSUPAMAzS0tKw%0Afft2bN++Hfb29hg3bhwGDx5M/fsqwsLCAt27dxc6DJVFfZPvR09eicrKzMzEihUrEBoayvmyGxsb%0AY+TIkQJGJgyhk6TpgEtI+fTOFbVo0UKgSISnqakJU1NTaGhoIDMzE4WFhVT9kRBCCFGguiRn6+vr%0Ao3///nB3d4eTkxNnmjeieFZWVlRVgxDSIMg+YJVN3CRVk54HxowZA6C8Evm1a9fY5O1Hjx5xPl/x%0APC6RSHD9+nVcv34dmzZtgpGREa5evcr7PhAikUg4y3xeT8q2JZssQghRL8OGDcPhw4cRHR3NFhO5%0AePEixo0bB39/f7Rt21Yu7Vy4cAELFy5Ebm4up5r2559/jo4dO8qlDUIIIUTZlZaWcpZrOyOjbLEz%0A2fsKQlSR7POX6OhoREdHY9WqVRg2bBjGjh1Lxe2UmEgkgrW1tdBhqDSh8xZVASVqE5VRWFiIZ8+e%0A4d69e7h48SKCg4NRWFjIdoJI/50zZw4aN24sdLi88vHx4a2tJ0+e4M8//2QvlqU/dyk+q6YQokze%0AvHmD+Ph4TkXp1q1bCxyVMEQiEUpLSxETE4OYmBgAgI6ODvr27YtBgwbBxcWFpmgmhBBC5MzBwQFF%0ARUUAuJ0hsp2Durq6cHFxgbu7O/r160eVHAghhNSbbCe8uvXLyUvz5s0xbNgwDBs2DEB5kYqYmBg2%0AITsx8f/Yu++wKK72f/zvpYMgRXywIhbsoFGMSLGgoiJIT4yJ5TFGH43RmK9JBDVRE0VNNGrsJvqJ%0AdVGarAVFEIOAChFBBRSJBRUsiCKdLb8//O3IsguCLDMLe7+uK1e2MHvu2XV3Zs65z30ymP646n0P%0AAFBUVMRJzISIxWKZvuGGJmg0Rs22aECQsGnq1Knw9/fH+PHj6ZpKhfz888/w9fVFSUkJc6zMzs6G%0Ap6cnfHx8MGfOHHTs2PG9Xjs7Oxu///47oqOj5cbFLC0t8fXXXytrNwhpsGnTpjG3eTwe/vrrLw6j%0AIYSog5rXAQ1Vc1s6l1ee0aNHc7It8OZzPXfuXKNeozkaNmwYLl++zHwvao7JFBUV4fDhwzh8+DD6%0A9OkDf39/eHh4wNDQkMuwiQKUw/J+hgwZwnUIzQYlahOlaexBWxGxWIyqqiqUlJTIVcSoXhlO+v8R%0AI0Zg8uTJSo9D1Xl7e7PSzr59+7B//36FSdoSiQSjR4/GypUrWYmFEFUTGhoKoVDIfCdat26NLl26%0AcBwVu0aNGoX4+HiZ90H6W11WVobo6GhER0dDV1cXY8aMgbe3NxwdHbkMucVLSUmhzg2i0Hfffcd0%0AlvB4PPzzzz8cR0QIaazy8nKZCazAm+OwRCKBnp4ehg8fDjc3N4wcOZJWuSCEEKJUL1++lLlfszIW%0AeT9mZmZwdXWFq6srAODZs2cQCAQIDw9Hdna23HU3IYQQ9khXP/j555/h7u4OPz8/9O3bl+uw1F6X%0ALl2wdetWzJ49G1VVVcw1slAoxLFjxxASEoLBgwdj9OjRGDx4MHr16lVron15eTmys7Nx+fJlxMbG%0AIjU1FYD8uJiJiQl2795NSR2EU1euXJHrEyKEEKJ+JBIJHj161OBt3nfbmtT1GLRv3z48efIEERER%0AOH78OLNCWvX3Q/o+Z2RkYNWqVVi3bh3GjRsHPz8/SnJVIer6b7ixDhw4wHUIzQYlahOlefTokVw1%0Al6ZU86D24YcfYvPmzay0rW7u3buHgIAAXLt2TW7pdGlH1LJly+Du7s5xpIRwo6CgALt27ZLpCHNw%0AcOA6LNbt2LEDBQUFCA8PR3h4OHJycgDIV/IsLy/HyZMncfLkSVhYWMDLywve3t5ql9je1CQSCaZO%0Ancp1GERFlZeXo7S0FABddBLS0lS/JjM2NsbYsWMxatQoJmlOOrjc1IYNG8ZKO4QQQriXnZ0tc79d%0Au3YcRdJylJaWIjU1Fenp6bh58yZu3ryJ/Px85nk6hyeEENVQVFSEI0eO4MiRI+jduzdTHc/IyIjr%0A0NSWvb09fv/9dyxevBjFxcVyE5mrrwLJ4/FgYWEBU1NTGBgYQCQSobS0FIWFhXj27JnM69YsHiWR%0ASNCmTRvs2LGD+rVJs5aVlSVzv3fv3hxFQgghpDG47idQ90nkFhYWmDNnDubMmYP09HSEh4fj1KlT%0AePXqFQD5/Lby8nJERkYiMjISlpaW8PPzg5eXF9q2bcvVLhBCWECJ2kTp2DwBkEgk0NLSwvTp0/HN%0AN99AU1OTtbbVxb59+7B582ZUVFTIzcSWSCQYO3YsVqxYgTZt2nAYJSHcKS4uxty5c1FYWCjz/fD0%0A9OQwKu60adMGs2bNwqxZs5CWloaQkBCcPn0axcXFAOSTtvPz87Fr1y7s2rULH3zwAXx8fDBhwgSq%0AQKIk6n5RTAgh6qj6b39RURFCQ0MRGhrKagw8Hg8ZGRmsttkclZSUICcnBw8ePEBRURFKSkogkUjQ%0AqlUrGBkZwdLSEj169KAlEAkhKu3169e4fv26zEShrl27chxV81NWVoYrV64gMTERycnJuH37NkQi%0AEfN89eO7okralBxPCKlu69atnGwrNX/+/Ea/RnNR/fiXmZmJn376CevXr4erqyt8fX0xdOhQjiNU%0ATyNGjMCxY8ewcOFC3Lp1S+ES9NLbeXl5yMvLe+dKFTXHxnr16oVt27ahU6dOTbgnhDQ9Ly8vmdWr%0AqT+HEEIIaRxbW1vY2toiMDAQcXFxCA8Px99//w2hUAhAvl/n/v372LhxIzZv3owRI0bA398fw4cP%0Ah4aGBmf7QAhpGpSoTZoFRR0jZmZmGDduHGbOnInOnTtzEFXLdvfuXQQGBspV0QbefB6mpqZYvnw5%0A3NzcuAyTEE7FxcVh9erVePjwoUw17W7dumHkyJFch8e5AQMGYMCAAVi6dCmioqIQFhaG5ORkhZM+%0AgDcVPlNTU7F69Wq4urrCy8uLq9CbPa5nTRNCCFENNGFH9aSkpCAmJgbx8fHM6iPvYmlpieHDh8PF%0AxYUqlRNCVE5oaCiEQiFzDdK6dWuqKllPN2/eRHx8PBISEnDt2jVmwK7m8btmcplEIoG+vj7s7Ozg%0A5OQEJycndO/enfX4CSGqSSKRYNu2bQ3e5n23VUQdErW1tLTkEi2At9XxBAIBBAIBLC0t4evrC29v%0Ab6qOxzIrKyuEh4eDz+fj999/R2FhIQDF/abS46tUbX2r0mPw/PnzMWPGDCoeRVoU6kMihJDmqUOH%0ADlyHQGqhra2NsWPHYuzYsSgsLIRAIEBERAQzKarmdYRQKERsbCxiY2PRtm1beHt7w9fXF5aWllzt%0AAiFEyShRmyiNsk8AeDwetLS0oKOjg1atWqFt27awsLCAtbU1+vfvjz59+tAMoiYgkUiwb98+bNmy%0ApdYq2q6urlixYgXMzMw4jJQQeY8fP1b6a4pEIlRVVaG0tBQFBQV4+PAhbt26hYsXLyIvL09uIgOP%0Ax8OKFSuUHkdzpqenBy8vL3h5eSE3NxehoaE4fvw48vLyAMhfhJSVlTFL/VRPgCf1Qx2qhBCi3rg+%0AZtJxSJ5EIkFISAj279+PO3fuMI/V1/3793Hw4EEcPHgQVlZWmDZtGvz9/aGlRV06hBBuFRQUYNeu%0AXTLXbQ4ODlyHpbIKCwtx8eJFJjn7xYsXzHO1JYdJE8d4PB569uzJJGYPHjwYOjo6rMZPCGk+GnNO%0A3tjzea6vR9gSHx+vMNFCUXW83377DVu2bIGzszP8/f0xcuRIGttiiYaGBqZMmQJfX19ERkYiODgY%0AN27ckPmb6p9bTdW/Dx06dMDkyZPx8ccfw9jYuEnjJoQQQgipr9jYWK5DIPVgamqKadOmYdq0abhz%0A5w7CwsJw4sQJPH36FIB8le2nT59i9+7d2L17N4YMGQJ/f3+MGzeO+oIIaeZoVI8oDZ0ANH93795F%0AQEAA0tLSFFbRNjMzw/LlyzFhwgQuwySkVi4uLqwNBtT8jkhvz5s3D0OGDGElhuaoc+fO+Prrr7Fw%0A4UIkJCQgNDQUMTExqKysBCB/EVL9/U1PT8ehQ4cwYcIEmihSC3WoWEQIIaR2lCStelJSUrBq1Spk%0AZ2crrJBaX9Jt7969i1WrVuHgwYNYtmwZVdgmKmP06NFch0BYVlxcjLlz56KwsFDm98zT05PDqFSL%0ARCJBamoq4uPjER8fj4yMDJmqtVKKKmYDQJs2beDg4ABHR0c4OTnB3Nyc/Z0ghDQrXCdJq9P1SH0T%0ALYC31fHi4uIQFxeHNm3awMfHB76+vrQKBUt0dXXh7+8Pf39/5OXl4e+//0ZKSgru3LmDu3fvory8%0AXObvNTQ00LFjR/To0QO2trYYMWIE+vbty1H0hBBCmqvPPvsMo0aN4joMQoiK6dGjB7777jssXrwY%0AiYmJCA8PR0xMDHNOWjNfIjk5GcnJyfjpp5/g4eEBPz8/9OnTh7P4VdmTJ09w9uxZzrYHAFdX10Zt%0AT1o2nkSdek4IIQpJJBL8+eef2Lp1a61VtMePH48ffviBkiOJSuvduzdrbdX8jvB4PMyZMwdff/01%0AazG0FEVFRYiMjERYWJjCpX5q0tTUxNChQzFx4kS4urrC0NCQrVAJaTEWLFjAXGjyeDxkZmZyHBEh%0ApLGuXLnCdQgyPvzwQ65D4NyuXbuwZcsWiMVihZPQgHcns9S2LLf0ublz52LBggVKipiQ99e7d2+m%0AqjJXqld1pnObphUXF4fVq1fj4cOHAN5eE3fr1g0nT57kODpuPXnyhEnMvnTpEoqKigDI/97X7FMA%0A3iyJO2jQIKZqNg26keag+u8/j8fDli1bWD0WLFiwgH7/wW6f6Luo8+cgFovrlWhR/TE7Ozv4+/tj%0A/PjxVB2PQ+Xl5SgpKYFQKESrVq3QqlUrzic+qIOaxxB1/e1Qhsa8l/Q5EELehzJ+O+j3h5C3iouL%0Acfr0aRw/fhz//POPwpwt4O11RJ8+feDv7w8PDw+1z5Wo+VvSULWtcvc+eDwek+9CiCKUqE2Imvv3%0A338RGBhYaxXtNm3a4IcffsC4ceO4DJOQepGehLFF+p3p0qULAgMDMWLECNbabqmysrIQEhKCEydO%0A4OXLlwAUD2BLH9PW1sbw4cMxceJEuLi4QFdXl/2gCWmGKFGbEEKa1rJlyxAaGqrwGkt6v0ePHujZ%0Asyc6d+4MExMTGBgYQCwWo6ioCK9evcLz58+Rnp6Oe/fuKUz0lnY8urm5YcOGDSzvISGy2L4Wq426%0ADu49fvxY6a8pEolQVVWF0tJSFBQU4OHDh7h16xYuXryIvLw8md8liUQCDQ0N/PXXX2q3wlRVVRVS%0AUlKY5Ow7d+4wz9U20FP98a5duzKJ2R9++CH09fXZCZwQJak5UYftY4H0d19df/+laNKm6mloooWR%0AkRHc3d3h5+dHlZuJ2qAEPeWhRG1CaldRUYGbN28iMzMTjx8/Rn5+PkpLS1FRUQEdHR0YGRmhdevW%0AMDY2Rs+ePWFra4sOHTpwHbbKq/nbERsb2+AJm9KVshvzGlL0mZGW5OHDh4iIiMDx48eRm5sLoPbJ%0An7q6uhg3bhz8/PzUrk9OShUKiEip67lUUlIS1yHIUOWVaClRmxA1JZFI8Mcff2Dr1q2orKxU2FHo%0A5uaG5cuXw9TUlMNICak/NqvHGBoawsHBARMmTICrqys0NTVZa1sdVFVV4dy5cwgLC0NCQgLEYnGt%0AA9vSx/X19TF69Gi4u7vDycmJPhNC6kCJ2oQQ0nTWrVuHffv2AZDvQB0yZAh8fHwwcuTIel9nvXr1%0ACgkJCTh8+DBSUlLkXpfH42HKlClYvny5sneFkHqjRG1usfn+15aM+eWXX2L+/PmsxKAq/ve//+HK%0AlSsoKysDUL/EbGNjY9jb2zPJ2e3bt2cvYEKagCoMiFJyGVF1dSVaAPLH1t69ezPV8YyMjNgPmDTK%0A06dP8Z///IfrMJoFShBWHkrUJkRWcXExBAIBoqOjceXKFYhEogZtb2ZmBnt7e7i7u2PkyJEq0d+h%0AapQxYbOulacagirYkpYsJSUFERERiIqKQnFxMQDFRWEAwNLSEn5+fvjiiy+4CZYj1C/NPVX5DADV%0APyZQojYhaignJwcBAQG4fv26wgpv5ubm+PHHHzF27FguwySkwQICApT+mtra2tDR0YGBgQHatm2L%0Adu3aoUePHujatavS2yKKPXnyBOHh4QgPD8f9+/cB1D7oLX3c2NgYly5dYjdQQpoRStQmhJCmER0d%0Aja+++kruXGXgwIH4/vvv8cEHHzTq9TMzM/Hjjz8iPT1dLll73bp1mDRpUqNen5D35eLiwnUIMmJj%0AY7kOgVVsTlpWVNl/zpw5+Prrr1mLQVXUfN8VXadqaWnBxsaGScy2sbGBhoYGq3ES0pRUZTBOnQdE%0ASfNSn0QL6WO6urpwdXWFr68vhg4dykm8pP4SEhLA5/MRFxeH69evcx0OaxqzsosyK6lKqWtFVUrU%0AJuSN4uJibNu2DUePHkVpaSkA+WTg+pIen9u1a4dZs2bh448/hpaWltJibe5UYcKmFP12EXVQUVGB%0A2NhYnDhxAn///TeqqqoAQO57qI7fBzb7Rd9FHd9/gI4JDUGJ2kTl5eTk4PLly8jNzUVJSQn09fVh%0AaWmJwYMHq9QPbnMgkUiwZ88ebNu2rdYq2hMnTsTy5cthYmLCYaSEEKJYSkoKQkNDERUVxVQtq60C%0AjSqfgBHCNUrUJoQQ5Xvx4gUmTpyIwsJCmUHO+fPnY+7cuUpLzBOJRNi6dSt27tzJPCaRSGBiYoJT%0Ap07BzMxMKe0QQpoPthMlpdddXbp0QWBgIEaMGMFa26qk5vsufV86deoER0dHODs7w97eHoaGhlyF%0ASEiTU6X+ebq2Jc1JRUUFoqOjcfz4cSQmJkIkEtVZZdvS0hK+vr7w9vZG27ZtOYmZyCssLERoaCiO%0AHj2K3NxctUx0bcx5qLIqqVbfXpWr5zUlStQmBIiJicGPP/6IgoKCWlc7aoiar9G9e3esW7cO/fr1%0Aa3SsLQFN2CSEO69fv0ZMTAxiY2ORkJAgMzFFHb8Phw4d4joEGZ9++inXIbCOjgn1R1O+iMpKTU3F%0AunXrkJaWVuvfWFlZYc6cOfDy8mIxsuYpJycHS5YswY0bN2qtor1ixQqMGTOGyzAJIaROdnZ2sLOz%0Aw/Lly3Hy5EmEhYUhNTUVwJvfNFWZqUcIIYQQ9bNnzx6ZJG0NDQ2sXLkS/v7+Sm1HU1MTCxcuhKmp%0AKdasWcNc17169Qo7d+5EYGCgUtsjhDQPbF0HGRoawsHBARMmTICrqys0NTVZaVeVSd97CwsLfP75%0A55g0aRIVQCBqY/ny5VyHQEizpKurC3d3d7i7u+PZs2c4fvw4jh8/juzsbADyhSnu37+P3377DVu2%0AbIGzszP8/f0xcuRIWqWBIykpKThy5Aiio6NRVVWl9v3Rytp/dX8fCSHvb+vWrdi+fTvEYjEA+eTs%0Ahv6+SMcbq29/584dfPrpp1izZg3c3NwaH3QLQL/bhHDDyMgIjo6OqKqqQmlpKS5evKgSSbJcUcfE%0AaFXE9TGhuXwHqKI2aVIvXrxAZGQkLl++jIcPH0IkEqF9+/YYMmQIvLy80K5dO4Xb7dy5E1u2bIFE%0AInnnl5nH48HOzg5r165Fx44dm2I3mjVpFe2tW7cyHUY1Lyzc3d2xfPlyGBsbcxgpIYS8n7t37yI0%0ANBTHjx/Hs2fPAFAVJULehSpqE0KIcr148QIuLi6oqKhgrrk+//xzLF68uEnb3bBhA/bs2cMkh+vr%0A6yMuLo6u7QhRMwEBAUp/TW1tbejo6MDAwABt27ZFu3bt0KNHD3Tt2lXpbTVXtVWL4fF46NWrF4YN%0AGwYnJyfY2dlBR0eHgwgJIYQ0NxkZGQgLC8OpU6fw4sULALIFd6rfb9OmDXx8fODr64suXbpwE7Aa%0AKS4uRkREBPh8PnJycgDIfybNoYKbslH1PNVAFbWJOtu0aRN27dqlMAcCAMzNzeHo6Ahra2tYWVnB%0A3Nwc+vr6MDAwgEgkQkVFBQoLC/H06VPk5OTgxo0buHr1aq2r+vJ4PPz000/w8/Njd0dVTFP0QzRG%0AUFAQ1yEQ0uSePn2KM2fO4PTp07h27ZpcLh0dywlXrly5wlpbycnJ2LlzJ4RCIQDIHP8lEgm6dOmC%0AM2fOsBZPQ1GiNmkSIpEI27Ztw759+1BeXg5AvsNCS0sL06dPx9dffw0trbfF3Xfv3o2NGzcy9991%0AgS993Q4dOmD//v3o1KmTUvelObtz5w4CAgLqrKK9cuVKjB49msswCSFEKcRiMf7++2+EhIQgLi4O%0AN27c4Dok1m3evJnrEGQsXLiQ6xBILShRmxBClOvAgQNYvXo1M7hpbW2N48ePN3mFO6FQCHd3d9y/%0Af5/pkFq2bBlVkSBqSyQS4ezZs5gwYQLXoRA10Lt3bwDyA/dS0sf19PRgZ2cHJycnODk5oXv37uwG%0ASgghpNkRCoX4+++/ERkZibi4OGacTVHSNo/HQ0ZGBmextnTXr18Hn8/HqVOnUF5ervBYL6WOyTHS%0A8yFVoG7vfXWUqE3UVWRkJL777juFydSjR4/GrFmzMHDgwAa/bmVlJWJiYnDkyBFcuXJF7vW1tbWx%0Ab98+2NnZKWU/CCGkNsXFxYiKioJAIEBycjJzLqoo/wsABg0ahMOHD3MTLCFNqLy8HL/++isOHz6s%0AcJKChoYGPvvsM3zzzTfQ09PjKMp3o0RtonSvX7/G7Nmz5Wbw1DxASB+zt7fHzp07oauri/T0dEye%0APFnhl6omRYMgbA2GqzqxWIzdu3dj+/bttVbRnjRpEpYtW4bWrVtzGCkhhDSNFy9ewMzMjOswWKcq%0AFUykqFNXdVGiNiGEKNcnn3yC1NRUAG9+V7dt2wYXFxdW2j5//jzmzp3LnAPY2dnhwIEDrLRNiKp4%0A9OgRjh49itDQUBQUFNC5DWFFXFwc4uPjcfHiRdy/f595vLY+UKl27doxSdsODg4wMjJiL2hCCCHN%0ATklJCaKjoxEVFYVLly6hvLxcrSs4s6GsrAwnTpwAn89nkuBrO65LH9fT08Po0aPh7e0NJycndgPm%0AEFVUVQ2UqE3U0YsXL+Dq6oqSkhLmMYlEgo4dO2Lt2rUYMmSIUtpJTEzEjz/+iNzcXLmKnadOnYKm%0ApqZS2iGEEKmqqirExcVBIBDgwoULqKysBFB7cra5uTkmTZoEPz8/dOvWjZugCXJzc8Hn8/Htt99y%0AHUqLk5KSgsDAQOTm5ir8HnTp0gVr1qzB4MGDuQyzXihRmyiVWCzG9OnTkZycDKD22eQ170+aNAnr%0A1q3DtGnTZGYlSiQSWFhYwMPDAzY2NjAyMmIG3E6ePIknT57IdUgFBgZi6tSpLO2x6snOzkZAQABu%0A3ryp8Aeqbdu2WLVqFUaNGsVlmISQFqh6dX4ej4dz585xGI16qt6pyjXq1FVtlKhNCCHKU1FRgUGD%0ABkEsFkMikaB9+/Y4f/48qzE4Ozvj+fPnkEgk0NLSwtWrV6Gjo8NqDISwTSKR4Pz58+Dz+UhISGC+%0Ag3RuQ7iQm5uL+Ph4xMfH4/LlyygtLQXw7mrbGhoasLGxYRK3BwwYoFKTbwkhzcPjx4+5DkFGhw4d%0AuA6hxcrPz0dQUBDOnDlDiZVN4Pbt2+Dz+RAIBCguLq5X9Ww7Ozt4eXlh/PjxaNWqFdshEwKAErWJ%0AelqzZg32798v8+/XxsYGu3fvhomJiVLbev36NebOnYuUlBSZ9pYvX44pU6YotS1CiPq6cuUKBAIB%0Azpw5g9evXwOQT86WPqapqQlnZ2f4+flh1KhRNGmEI2KxGDExMeDz+UhKSoJEIqFzKSWqXkVbLBYD%0AkM1/1NDQwLRp07Bo0SLo6upyGWq9aXEdAGlZDhw4gOTkZIXJ2BYWFrCwsMDz58+Rn58PkUjEnMhG%0ARkaib9++TJK29GDzySefICAgQG6A2cPDA9988w22b9+OHTt2AACz3f79+9UyUVssFmPXrl3YsWOH%0AXBVt6fvp5eWFwMBAqqJNCIAHDx4gLS0NmZmZePz4MfLz81FaWoqKigro6OjAyMgIrVu3hrGxMXr2%0A7AlbW1v0798f+vr6XIeush49eiTTQUG4w/X7rwqJ4oQQQghbsrKymOtb6dKqbHNxcUFwcDAAQCQS%0A4datW7CxsWE9DkLY8OzZMxw9ehQhISHIz88HQOefhHudO3fGlClTMGXKFAiFQvzzzz9Mte1bt27V%0AOrAmEomQlpaGtLQ0bNu2Da1bt4a9vT2cnJzg7OyMdu3acbVLhJBmxMXFhfO+ICkej8dUICbK8eTJ%0AE0RFReHs2bO4du0axGKxynzeLUFlZSWioqLA5/OZVZLeVT27S5cu8PT0hKenJzp27MhuwIQQQlBR%0AUYHw8HCZ3+hOnTph7969MDQ0VHp7RkZG2LZtG3x8fPD48WNmLPTIkSOUqK3iFixYgOjoaAB0nkpU%0AU1ZWFgQCAVOoFFB8Llr9PNTX1xfe3t5o27Yt+wETAG+u0YKDgxESEoJnz54BkC9cSxrnypUrWLp0%0AKR4+fKiwKLCVlRWCgoLwwQcfcBhlw1GiNlGaqqoq7Nq1S+5A4e/vjy+++AKWlpbM3z5//hy7d++W%0AmeW4bt06Zjsej4fPPvsMS5curbU9LS0tLFiwAIaGhli/fj3T7sOHD5Geng5bW9um2lWVc/v2bSxZ%0AsgSZmZkKq2hbWFhg1apVGDFiBJdhEsK53NxcBAcHIzo6Gg8ePJB7rq3K8QAAIABJREFUvq4KGcDb%0ASlceHh7w9PRskot9QhqL6yQVugAhhBCibu7evQvg7bUsF9eiH3zwAZOoDQD//vsvJWqTFicxMRF8%0APh+xsbEQiUR1DloQwiUtLS0MHToUQ4cOxeLFi/H8+XNcvHgR8fHxSEhIwMuXL5m/rflv99WrVzh7%0A9iyz+k23bt3g6OgIJycnDB06tNlUhyGEsI+OgS1LYWEhTp8+jRMnTuDatWuQSCS19l1raGhwEWKz%0Ad//+ffD5fERERDDH5tomVgGAsbExxo8fDy8vr2aXDEAIIS3NpUuX8Pr1a5niUUFBQU06bmtsbIyl%0AS5di3rx5zHHizp07yMnJQffu3ZusXdJ4dJ5MVE1eXh4EAgEEAgHu3LkDoPbkbIlEAn19fYwfPx6+%0Avr6ws7PjJGbyxoULF8Dn8xEfHy/TP035EcpTVlaGX3/9FUeOHKm1ivaMGTOwaNGiZrmqLCVqE6VJ%0ASEjAixcvZE6IlyxZgunTp8v9rbm5OQIDA9GuXTsmyVpaBUAikcDU1BSLFi2qV7szZ85EeHg4cwAD%0AgL///lutErV9fHyYg0DNDiRdXV2MHTsW165dw7Vr11iJZ+HChay0Q0h9PXz4EOvXr0dMTAyzHHZt%0ApL9Div6meqWrX3/9FZ988gnmzJkDY2PjpgyfkHrLyspipR2RSMSs4iAUCgHIzxJ1d3dnJRZCCCGE%0Aa9JlCKW4WOrd3NwcwNsOq6KiItZjIKQpvHz5EqGhoTh69Cgz2ba2DnDp45TISlSNubk5vLy84OXl%0ABYlEguvXrzPVttPT0yESiQAoTgrLycnBv//+iwMHDkBHRweDBw+Gk5MTnJyc0LNnT072hxCimlRh%0AYJiSYBqnvLwcMTExEAgEuHjxInN8UFScRyKRoHPnzvDx8YGPjw9nMTc3IpEI586dA5/Px+XLl+tM%0AgAfe9nfa29tj165dzTIRgKiniIgITraV8vLyavRrEFKXy5cvM7d5PB7s7OxYSV50cXGBlZUV7t+/%0Azzx28eJFStQmhLzTq1evEBUVBYFAgKtXr9Z5Hip9fMCAAfDz84ObmxtatWrFeszkjRcvXiAkJARH%0Ajx7Fo0ePANTeP00a511VtLt164Y1a9Zg4MCBHEbZOJSoTZTm0qVLMvf79++vMEm7OmmSdXZ2tkyC%0At4+PDwwMDOrdtq+vL9auXct8SdVtyRKhUMgssw3IdohWVlbi0KFDrMZDidpElRw4cAAbNmxARUVF%0AvU+Y6npe+hplZWXYt28fjh8/jtWrV2PkyJFKi5kQVVZ9FQfg7YCF9Dhubm6OFStWYMyYMRxHSggh%0AhLCjuLhY5j4Xq66YmZnJ3C8pKWE9BkKUKSUlBXw+H2fPnkVVVdU7E2gAYNCgQfDy8sKECRNYjbW5%0AefDgAdLS0pCZmYnHjx8jPz8fpaWlqKiogI6ODoyMjNC6dWsYGxujZ8+esLW1Rf/+/aGvr8916C2C%0AdOUFW1tbfPnll3j9+jUSExOZxO38/HyZv5WSSCSoqKhAUlISkpKS8Msvv6Bt27ZwdHSEs7MzHBwc%0AYGJiwsUuETW3YsUKrkNg8Hg8/Pjjj1yHwRlKkm6eJBIJEhISEBkZiXPnzqGsrIx5HIDcuI+uri5c%0AXV3h5+eHoUOHchZ3c5OXl4fg4GCEhobi+fPnAOqunm1ubs78HQC0bt2akrRJsyGRSBAQENDgbd53%0AW0UoUZs0teoVaHk8HkaPHs1a225ubti+fTtz/MjOzmatbUJI81JZWclMxIyPj5cpfgYoPg81MzOD%0Ap6cnfH190aNHD/aDJozLly+Dz+fj3LlzEAqF9eqftra2ZjXGlqKsrAzr169HcHCwwirampqamDFj%0ABhYuXNjsr8soUZsozc2bNwG8PSH28/Or13ZTpkzBypUrZR5r6IxHe3t75rZEIkFubm6Dtm8pFHXG%0Ast1BSzOGiKqQSCQIDAxEREREnSe7DVG9Y1z6GgUFBZg3bx6++eYbzJo1q/GBE6KixGIxduzYgZ07%0Ad8pcjFQ/Sfbw8MCyZcuoyjwhhBC1UrNj6NWrV6zHUDNZXE9Pj/UYCGms4uJiREREIDg4WG7Zz9o6%0Avzt16gRPT094eXmhc+fO7AbcjOTm5iI4OBjR0dFMZfLq6hpoAAANDQ3Y2NjAw8MDnp6enExIaamM%0AjIwwbtw4jBs3DsCbhANp0nZKSgoqKiqYv61ZoOHp06eIiIhAREQENDQ0mL5ZQtjE5/NVoj9YOiah%0Arona3t7eXIdAGig9PR0CgQCnT59GQUEBgNqTswGgX79+8PPzg7u7O4yMjLgJuhm6cOECjhw5gvj4%0AeLmVNmv282tpaWHUqFHw8fGBs7Mz+vfvrxK/b+oqNTUVCQkJyM7ORnFxMVq1aoXOnTvjww8/hLOz%0AMzQ0NLgOUaU1Zmy4sePK9L0hbMjLy2OKBwFA7969WWt7wIABMverr/pOCCESiQSXLl1CZGQkoqOj%0AmYIqdZ2HampqwsnJCb6+vnBxcYGWFqVycqWoqAhhYWE4evQo7t69C+Dd/dNt2rTBxIkT4eXlhb59%0A+7IbcAtw+fJlLF26FI8ePVJYRbt79+4ICgqCra0th1EqD327idK87wmxopL0Xbt2bVDbnTp1krlf%0Afaa7OuH64peqdhBVEhAQwCzRVvNgLh1kdnJygrW1NaysrGBubg59fX0YGBhAJBKhoqIChYWFePr0%0AKXJycnDjxg0kJSUxE0Gqd5iLxWJs2LAB5eXlmD9/Pvs7S0gTu3XrFgICApCZmakwQbtt27ZYuXIl%0AXFxcuAyTEEII4UTNRAlpogWbqleF4/F4lLxBmpUbN26Az+fj5MmTKC8vf+eyn4aGhpgwYQI8PT1Z%0AWdq4OXv48CHWr1+PmJgYueSkmqR9eor+RiQSIS0tDWlpafj111/xySefYM6cOTRBswn06NEDPXr0%0AwH//+19UVFQgNTUVycnJSE5ORnp6OsrLywHIJ21Lq80QwhXqF+ZWUFAQ1yGQerh//z4EAgEEAgEz%0AcUrReY/0MWNjY0yaNAm+vr6sJqA1dwUFBTh27BiOHj2KvLw8AHVXLezVqxd8fHzg4eEht1IReX8l%0AJSW4dOkSMjMzIRaLsWDBgnptl5ycjDVr1iArK0vh83v37kWbNm0wd+5cTJ48GZqamsoMu9mjcWKi%0ALgoLC2Xud+zYkbW2LS0tmdsSiQRPnz5lrW1CiOq6efMmBAIBTp48KbeCC6D4PNTS0hI+Pj7w9vaG%0AhYUFuwETGWlpaThy5AiioqJQUVHxzs9OR0cHo0aNgpeXF4YPH07npO+htLQU69evx9GjR2utoj1z%0A5kx89dVXzb6KdnWUqE2UpuYJcbt27eq1naIDTps2bRrUtoGBgcx9dVzmmS5+CXlr7969iIiIkDtp%0A0tPTw8cff4yZM2fWebKroaEBbW1tGBoaonPnzhg8eDA++ugjAMD169dx+PBhCAQCCIVCJmFbIpFg%0A27Zt6NWrF8aOHdvk+0gIG0QiEXbs2IFdu3YxVbRrDhp5enpi6dKlaN26NZehEkIIIZzp0KEDgLed%0ASBkZGXBzc2M1hprLrEpjIkRVlZeXQyAQIDg4WGaFNkBxdRJNTU04OjrCy8sLY8aMaVGds03lwIED%0A2LBhg8zgwrsSN+p6XvoaZWVl2LdvH44fP47Vq1dj5MiRSouZyNLV1YW9vT2zkmBlZSVOnTqF/fv3%0AIyMjQ6Y/ghCuUWIYIYq9ePECJ0+ehEAgwPXr1wHUnbChoaEBBwcH+Pr60jlPAyUlJYHP5yMmJgYi%0AkajOJHgTExO4u7vD19cXffr04STelurFixf4/fffERERwUwwa9WqVb0Stf/8809s3LjxnRMMnz9/%0Ajp9//hkCgQCbN2+mxKb/Hx0LiTqpmQtiamrKWtvm5uZ1xkIIUT8TJkzAvXv3ALw7OVtPTw+urq7w%0A8/PDhx9+yGqcRFZpaSkiIyMRHBzMTBKsa4In8KYQrbe3N9zc3KhYTiMkJSVh2bJlePz4scIq2tbW%0A1lizZg1sbGw4jLJpUKI2UZrqS3EC8lXFaqPo7xq6THPNJa6EQmGDtm/uaptZTog6evjwITZt2iR3%0AMLexscEvv/wCKyurRr2+jY0NgoKCMGvWLAQGBiItLU1mcHTlypVwcnKCvr5+I/eEEG5lZWUhICAA%0AWVlZCqto/+c//8GqVasoMYMQQoja69GjB3NbIpHgwoULWLx4MasxnDt3TiZZr1+/fqy2T0h9ZWdn%0Ag8/nIzIyEsXFxXUOXkj/TfN4PIwZMwabN2/mIuRmRyKRIDAwEBEREe8cXKiv6itKSV+joKAA8+bN%0AwzfffINZs2Y1PnAiJz8/H9euXUNaWhrS09ORlZWF0tJSANwnxRIiZWxszOq/x+LiYqZwQn0noRDC%0AttLSUkRHR0MgEODSpUu1Jg0Db4/LHTt2hLe3N3x9fdG+fXvWY27uxo8fj/v37wOQT66QrhgiXVLe%0Ax8cHLi4u0NbW5izelurSpUtYtGgRXr58KfNvvqSkBEKhEFpatacl7N+/H7/88gtzX9HkzZrfnWvX%0AruGzzz7DwYMH1T5Zm1ZWIOqmqqpK5r6uri5rbdcc/5VeoxFC1Nfdu3eZ24rOYQCgf//+8PPzg7u7%0AOwwNDVmNj8jKysrCkSNHcOLECZSWlr7zWs3MzAyTJ0+Gl5eXzKoKpOFKS0uxbt06HD16VOF1m6am%0AJmbNmoUvv/yyxU5apkRtojTSDlKp+p4QK+oMqetivT5o1jAh6mv79u2orKyUGdR3cXHBb7/9ptQL%0A9e7du+PgwYNYvHgxzpw5w/z+FRQUYP/+/ZgzZ47S2iKETfWpou3t7Y3AwECaKUoIIYTgzWpSHTp0%0AYJbVvnPnDrKyslhbnvz27dvIzs5mjtdWVla00gVRKVVVVYiKisKRI0eQmpoKoO7qJNra2hg1ahTO%0Anj1LyXfvISAgABEREQAUV+m0sbGBk5MTrK2tYWVlBXNzc+jr68PAwAAikQgVFRUoLCzE06dPkZOT%0Agxs3biApKQm5ubnMa0pfVywWY8OGDSgvL8f8+fPZ39kWRCwWIysrC1evXmX+e/LkCfN8XVVBgcb3%0ApRLyvi5fvsxKO+Xl5diwYQMOHjzIfAeqfxd4PB6mTp3KSiyEKCISiXDx4kVERkYiNjaWqSRc1++3%0Arq4uxowZAz8/PwwbNoz9oFuQe/fuyYwHSJOzAaBv376YNGkS3N3d5aqgEuVJSkrCnDlzUFlZCUD+%0A33thYSHatm2rcNubN29i/fr1tSY2mZubo3379sjLy8Pz58+Z15dIJMjNzcVXX32Fw4cPq/X5kLe3%0AN9chEMKqmnkpbE6+qflbo24FBAkhiinq4zQxMcGkSZPg5+eHnj17chUawZtV6k6ePAk+n4/09HQA%0Ada/uWL3fYciQIfVaHYbULSkpCUuXLkVeXl6tVbSDgoLQv39/DqNseup7xUKanKamJtchEELUTHFx%0AMU6dOiXTKdu3b19s2rSpSWZcaWtrY/369bh37x5u377NtHvs2DFK1CbNUlZWFpYsWYJbt24pnMVo%0AYWGBVatWYcSIEVyGSQghhKgcFxcXmcShjRs3Yvfu3ay0vW7dOgBvOxDHjx/PSruEvMuDBw/A5/MR%0AHh6Oly9fAqg7QbtPnz7w8fGBh4cHTExMWJvs0JLs3bsXERERcu+vnp4ePv74Y8ycObPOaoMaGhrQ%0A1taGoaEhOnfujMGDB+Ojjz4CAFy/fh2HDx+GQCBgBsWl18Dbtm1Dr169MHbs2Cbfx5aipKQE165d%0AY5Ky09LSUFZWxjxfM7GvZlVQHo+HXr16wcHBAfb29rRcLmnRUlJSsHTpUjx48ACA7KCpRCJBly5d%0AsHr1atjZ2XEZJlFTqampEAgEOH36tNz5DlD7OY+fnx88PDxogmUT4PF4sLGxwZgxYzBu3Dh06dKF%0A65BavKdPn2LhwoVMAR0p6b95fX19mfOcmlatWiWTdCndztHREUuWLIG1tTXzt8nJyQgKCkJGRgZz%0ALnr9+nXs3bsXs2fPbordI4QQQgipF2mRBEdHR/j5+WH06NG0igvH7t69Cz6fj4iICBQVFQGou3/a%0AysoKPj4+2LhxIxUQUZLS0lKsXbsWx44dU5h/oqWlhc8//xzz589Xi+8LJWoTQghpMRISElBeXi4z%0Awy0oKKhJl8XQ1dXFsmXLMHXqVKbdR48e4ebNm7TkPGk2RCIRtm/fjl27djHLsdbsGPfx8UFgYCAt%0Ax0QIIYQoMGnSJBw8eBDAm2NnfHw8zp8/j1GjRjVpu1FRUUhISJCZqOjh4dGkbRJSF7FYjHPnzoHP%0A5+PSpUsy1QxrJpsCgKmpKdzd3eHr60uJ2Y308OFDbNq0SW6QwcbGBr/88gusrKwa9fo2NjYICgrC%0ArFmzEBgYiLS0NJlk7ZUrV8LJyUluGWjyRl5enky17Nu3b0MsFjPPvysxGwA6duwIBwcHDBs2DPb2%0A9jAzM2N3JwhhWUVFBX799VccOnSI+b5U/93R0NDA1KlT8c0330BPT4/jaNVbnz59mNs8Hg8ZGRkc%0ARsOOTZs24cSJE3j06BGAdydnGxsbw93dHX5+fjLvF1E+Ho8HkUiEgoIC3L59G6amppQQ38TWrVuH%0AoqIimfMXIyMjTJ06FRMnTkT37t1r3fbChQvMeaV0W+kEZEUJMkOGDAGfz8f//vc/JCYmMseEPXv2%0AYPLkyfRZE0IIIYQTHTt2hI+PD3x8fNCuXTuuw1FrQqEQZ8+eBZ/PR3JyMgDU2T/dqlUruLm5wcfH%0ABx988AGAN4V4SOMlJiZi2bJltVbR7tmzJ4KCgtQqr4oStQkhhLQYKSkpzG0ejwdnZ2dWlpEZMmQI%0A+vbtKzMIkZSUpFYnFDVJJBJOBx3UZVBIGTIzMxEQEFBrFe127drhp59+grOzM5dhkiYgHcgghBDS%0AeLa2thg8eDCuXr3K/L5+++23OHbsGLp27dokbaampmLJkiUySdpjx45Ft27dmqQ9QuqSn5+P4OBg%0AhIaG4tmzZwBqr06ipaUFJycn+Pr6YtSoUWq9RLkybd++naliKP1NcHFxwW+//QZdXV2ltdO9e3cc%0APHgQixcvxpkzZ5jPt6CgAPv376fVpfDm33lmZqZMYvaTJ09knq+utsRsU1NTDB06lEnO7ty5M3s7%0AQQjHqlfRVjSY16VLF6xZswaDBw/mMEoipY59Czt37pTpV6ltuexhw4bBz88PY8eObdJiIuQNHo8H%0AsViMjIwMZGRkYP/+/dDU1MTQoUMxbtw4jBkzhiY6Kdn9+/dx+vRpmXPQIUOGYNOmTWjTps07t+fz%0A+XKPmZqa4qeffqq1iqGOjg42bNiACRMm4NWrVwDerLZ6/PhxTJ06tXE7RAghhBDSQPv27cOwYcO4%0ADgMAkJ6eDltbW67D4MSjR48QHByMsLAwFBQUAKi9f5rH48He3h7e3t4YN24cTf5WspKSEqxduxYh%0AISG1VtH+4osvMG/ePLWool0djYQQQghpMXJycgC8PbkaPnw4a22PGzeOWW4PALKzs1lrW1Wp4yBN%0AcyIUCrF9+3bs3r271irafn5+WLJkCVXRbqHoO0oIIcr17bff4pNPPgHwptOpuLgYc+bMwZ9//qn0%0A5Lrk5GTMnz9fZjUZLS0tLFy4UKntEFJfLi4u76yebW1tDS8vL3h6esLc3JyzWFui4uJinDp1SiZB%0Apm/fvti0aVOTJIVpa2tj/fr1uHfvHm7fvs20e+zYMbVM1C4pKUFaWhqTlJ2WlobS0lLmeUWJ2dWf%0Akz6vr6+PwYMHM4nZVHGVqKPy8nL8+uuvOHz4sEwVbeDtMtLTp0/HokWLlDoJhTSeuk4GV1Q9u337%0A9kw1vY4dO3IVmlqZOHEiYmJiUF5eDkD236NQKERiYiISExOxatUqODs7w8fHhyYMKkl4eDjEYjFz%0A/t+7d2/8+eef9ToHLS4uxsWLF+WqaU+bNu2d/dGmpqaYPn06Nm/ezGx/4sQJStQmhBBCCOu4TtIu%0AKyuDQCAAn89HVlaW2hWzi4mJAZ/PR0JCwjv7pzt16gQvLy94e3vTtVoTSUhIwPLly2utot2rVy+s%0AXbtWbfs96QqUEEJIi5Gfny/TCdurVy/W2u7fvz9zWyKR4M6dO6y1rapqq3jR1NRxUKihMjIyEBAQ%0AgNu3byucxdi+fXv8/PPPcHR05DJM0oQCAwPx1VdfcR0GIYS0KAMHDsSUKVNw6NAhphPwwYMH8Pf3%0Ax/LlyzFx4sRGtyEWi7Ft2zbs3LkTIpFIJinzq6++omrahDPVkzOAt+fkFhYWcHNzg4eHB/r27ctl%0AiC1aQkKCzMQNHo+HoKCgJq3cqauri2XLlmHq1KlMu48ePcLNmzfVZnWpn376CVevXsXt27eZhFKg%0A7sTs6s9raWmhf//+TGL2wIED1a6KDCHVJScnY+nSpcjNzVU4mGdlZYWgoCBmKWJCVIH0N11bWxtj%0AxoyBr68vHB0dOesXVVcbNmxAcXExIiMjERYWhhs3bgCQT6QXCoWIi4tDXFwcTExM4OHhAW9vb7VN%0AElCG6OhomevSVatW1fsc9O+//0ZVVZXM58Tj8eDt7V2v7SdOnIjNmzcDePP53rx5E8XFxVR0hBBC%0ACCFq4fbt2zhy5AgEAgFKSkrkrqPVxZdffqlwtSPpfQMDA7i6usLb2xtDhw7lLM6Wrri4GGvXrkVo%0AaGitVbTnzJmDuXPnqvWEWfXdc0JakOTkZKW+Ho/Hg7a2NnR0dGBgYIC2bdvCwMBAqW0Q0hSky9xJ%0AtWvXjrW2LS0tZe6/ePGCtbZVFSVMqx6hUIitW7fijz/+qLWK9kcffYTvvvuOOrRbuHbt2rH6G0kI%0AIeri+++/R3p6Oq5fv84krb58+RKLFy/G3r17MX36dIwdOxb6+voNet3i4mKEhIRg//79cpUIeDwe%0AHBwcMHv27KbYJUIaRNrpKq0iOXDgQK5DUgspKSnMbR6PB2dnZ/Ts2bPJ2x0yZAj69u0rU6knKSlJ%0AbRK1pRNz6puYDbypLG9vbw8HBwcMGTKErrsIwZvqX7/++iuOHDlSaxXtGTNmYNGiRU06AYWQhpJW%0AA/P19cWkSZNgYmLCdUhqzdDQEFOmTMGUKVOQnZ2NkJAQCAQCpp++Zh9oYWEhDhw4gAMHDqBXr17w%0A8fGBh4cHTE1NOduH5ubly5fIyclh3lsbGxvY2NjUe/uEhATmtvRz6devHywsLOq1vaWlJTp16oRH%0Ajx4BAEQiEbKysmBnZ1fvGIhyVE+u5/F4CAsL4zAaQgghpOWqrKzEqVOnwOfzkZaWBoByMqSqn+/r%0A6OjAyckJEydOxOjRo6Gnp8dxdC1bfHw8fvjhB+Tn5yvMP+nTpw+CgoLQu3dvLsNUCZSoTUgLUL16%0AUVMxNDSEtbU1+vXrhxEjRsDe3l6tZ7kQ1VRSUiJzn81O1ZptVV/mWB3xeDzqEFUxGRkZWLJkCbKz%0AsxXOYuzQoQN+/vlnODg4cBmm2pBIJEhPT0daWhoyMzPx+PFj5Ofno7S0FBUVFdDR0YGRkRFat24N%0AY2Nj9OzZE7a2trC1taUEa0IIUWE6OjrYvXs3PvvsM2bAWprEd/PmTXz//fdYtmwZBgwYABsbG/To%0A0QPt2rWDmZkZ9PX1oampieLiYhQVFaGwsBAZGRlISUnBjRs3UFlZqfAYPmjQIGzbto3L3SaEwePx%0AIBQKERoaiuvXr8POzg5OTk5wcHCgSsFNKCcnB8Db5eKHDx/OWtvjxo1DRkYG87uUnZ3NWtuqoq7E%0A7Pbt2zOJ2cOGDYO5uTnb4RGi0q5cuYKlS5fi4cOHCqtod+vWDWvWrKGJP0TlTJ48GX5+fjKrLKqi%0AqKgomZUf58+fz2E07LG2tkZAQAC+/fZbxMbGIiwsDBcvXoRQKJT7nQGArKwsBAUF4ZdffsHIkSPh%0A5eXFVejNyu3bt5nb0smCDZGYmChXTbuh57H9+vXDw4cPmfv3799Xy3GJ6lXheTyezERKNmRmZspU%0AVieEEEKIct2/fx98Ph9hYWEoKioCgForSKsraQERPz8/fPXVV2jTpg3XIamNL774otZzQV1dXXTt%0A2hV79+5lJRYej4d169ax0tb7oCxL0mQiIiI42VadNeWB9/Xr10hNTUVqaioOHjyINm3a4PPPP8fU%0AqVMpYZuoDKFQKHNfV1eXtbZrzsKrmTSujg4cOMB1CARvvhe///47/vzzzzqraH///fdo1aoVl6Gq%0AhevXr4PP5yM2NhYvX76Uea7mcfz58+fMZxUfH888bmlpCQ8PD/j5+VHSNiGEqCBTU1McPHgQX375%0AJa5evSqTrC2RSFBZWYmUlBSZCrjvUrPTVfqYi4sL1q9fTxUhiErh8XgQiUTIzMxEVlYWDh48iFat%0AWmHEiBGYMGECRo4cSf0ISpafny9T2blXr16stV09QU0ikcgkg6mL6ufxxsbGGDp0KJOcbWVlxV1g%0AhKiwsrIy/PLLL+Dz+QqraGtqamLGjBlYuHAhVdEmKmnFihVch1Avp06dQnR0NHNfXRK1pbS0tODq%0A6gpXV1c8f/4cYWFhCA8Px927dwHIX19VVVXh3LlzOHfuHCWd1oM0QVr6PlVPFn6XR48eIS8vT+79%0AHTZsWINiqFlAp+aqq+qiMePDf/zxB65duwbgzXfi999/V1ZYhLBm9OjRXIdACCFKJxKJEB0dDT6f%0Aj8uXLwOQPebTeaosaZ90cHAwQkND0a9fPzg5OcHV1ZWVlQcJFK48WFlZidOnT7PSvvS6hBK1idqR%0ASCQICAho8Dbvuy15o6kPxNV/UJ8/f47169fj5MmT2Lx5Mzp27NikbRNSHzUrYrA5+F+zLZFIxFrb%0AhNTmxo0bCAgIwJ07d2qtor169eoGd4CThsvKysLq1auZpDxFneeKjuOK/u7+/fvYtm0bdu7cCQ8P%0ADyxcuJAStgkhRMWYmprir7/+wpYtW7B3716IRCKFldvqq+a2enp6mD9/PmbNmqW0mAlpjFWrViEs%0ALExmgB94+2+9uLgYp06dwqlTp2BiYgJ3d3d4e3ujb9++nMWHzWezAAAgAElEQVTcktRMSGHz3NDS%0A0lLm/osXL1hrWxXo6Ohg8ODBTGJ2v379aKCMkHe4fPkyli5dikePHimsot29e3cEBQXB1taWwygJ%0AaTkUTfpUR+bm5pg9ezZmz56Nq1evIjQ0FFFRUUzBlZrnr9XvX716FXv27IGbmxuNhVUjreYoZWZm%0AVu9tFU1c1tPTa/AKCiYmJjL3KyoqGrR9S6IoMaY+0tPTce7cOeY1CGluJBIJHj16xHUYhBCiNI8f%0AP2aSjQsKCgDUfk4vfbx9+/aYNGmS2q4MU7NQXVVVFa5du4a0tDRs27YNXbp0wfjx4+Hp6YmuXbty%0AHG3LVt98BzbaVUWUqE2aTGO+aOq+JMP7aOr3TFoFrmabN27cwNSpU3HgwAHqoCKEEBVRVVWFrVu3%0A1lpFm8fjYfLkyfjuu+9gYGDAcbQt35YtW7Br1y6IxeIGD47V9ncSiQRCoRARERE4e/Ysli9frrYX%0A34QQoqq0tbXx//7f/8PEiROxadMmxMXFAVB8bVUf0qX73Nzc8M0339AkHaJSPvroI3z00UfIyclB%0ASEgIBAIBnj9/DkA+6aWwsBAHDx7EwYMH0bNnT/j4+MDDw6NBiR1EVs0VnWpWFmxKNdsqLS1lrW2u%0A/d///R8GDRpE1X4JqaeysjKsX78ewcHBtVbRnjlzJr766iv6XhFCmtSgQYMwaNAgLFu2DKdPn0ZY%0AWBiTOFz9Wk2a+Pr8+XNs3LgRGzduxIABA+Dh4YHx48er/XLqZWVlMvcbslrjP//8w9yW9lcPGDCg%0AwcV3aq6yqq2t3aDtCSHNW3NJyiKEkHeRSCSIi4sDn8/HxYsXZcaUAflCLgBgYGAAV1dXeHl5wd7e%0AnvWYVUV4eDhCQkJw4sQJpphFzf7oe/fuYdeuXdi1axcGDBgAX19fTJgwAYaGhpzFrU7oeP0WJWoT%0ApaMvGPuaYrk6oVCIqqoqFBUV4dmzZ3jw4AHu3bsn04ku7aR6/Pgx5s2bh2PHjlEnOiGEcOz69esI%0ADAyUq6Itvd2xY0esXr1arS/Y2FJZWYmFCxciLi5OYYK2oklWWlpaMDAwgEgkQkVFhdxgg/Q1ql9g%0AlpSUICAgANnZ2fj222+baG8IIYS8r969e2Pnzp24d+8eQkJCEBsbi3///bdBr2FtbY1x48bho48+%0Awn/+858mipSQxuvevTu+//57LF68GBcuXEBoaCguXLggt/qR9Dzo1q1bWLt2LX755ReMGDECPj4+%0AGDlyJDQ1NbnahWap5jmjrq4ua23r6enJ3K+ZNN6S0TUVIfV36dIlLF26FI8fP1ZYRdva2hpr1qyB%0AjY0Nh1ESQtSNvr4+fHx84OPjgwcPHiA0NBTHjx9Hfn4+APk+OABIS0tDWloa1qxZg6FDh2LixIlw%0AdXWFkZERZ/vBlZpJ1Q2pZp2cnCw3nvzhhx82OIaaq7no6+s3+DUIIYQQQrjy/PlzHDt2DMeOHUNe%0AXh6Auqtna2hoYNiwYfD09ISrqyud+wDo06cPli9fju+//x7nzp1DWFgYEhMTIRaLFfZHVz+fHzNm%0ADHx8fGj18Ubq0KED1yE0G5SoTZSKKmFzoykStRUpKSlBUlISjh07hgsXLsgka9++fRubN2+mBDFC%0ACOHQhg0bsG/fPoVVtDU0NPDJJ59g8eLFdNHGArFYjIULF+L8+fMA5BO09fX18eGHH8LJyQnW1taw%0AsrKCubm53ABHcXExnj59ipycHNy4cQNJSUm4fv068/lW/4z37t2LqqoqBAYGsrejhBBC6s3KygqL%0AFy/G4sWL8eTJE9y4cQN37txBXl4eCgoKUFZWBqFQCH19fRgZGaFTp06wtrbGBx98QNWzSbOjqakJ%0AFxcXuLi44MWLF4iIiEB4eDiys7MByJ8bCYVCxMbGIjY2FmZmZnB3d+cq9GapZiJ8QysRNkbNtkQi%0AEWttE0JUX2lpKdatW4ejR4/KDTZLq2jPmjULX375JRUAIYRwytLSEosWLcLXX3+N+Ph4hISE4Pz5%0A86iqqgIgX5VPJBIhKSkJSUlJWLlyJZydnTFx4kS4uLjITWRrqWpWIHz9+nW9tnvy5Anu3r0rl3w0%0AdOjQBsdw9+5dmfvm5uYNfg1CSPNDCWGEkOYuKSkJR44cQWxsLDOuL6Uoubh79+7w9PSEp6cnLCws%0AWI+3OdDR0YGbmxvc3Nzw5MkThIaGIiIiAg8ePAAg/76WlZXhxIkTOHHiBNq3bw8vLy94e3ujc+fO%0AXO1CsxUbG8t1CM0GJWoTpQkKCuI6BNLEWrVqhTFjxmDMmDFITEzEokWLUFRUxCRrHzp0CNOnT6cK%0Ab4QQwpE9e/Ywv8k1Bw80NTURExODmJgYVmLh8XhMkrI62rp1K86fPy930WdsbIz//ve/+PTTT+tV%0AacfQ0BCGhobo1q0bxo4di0WLFiE3NxeHDx8Gn89HWVmZzMSpAwcOoE+fPvD29m7K3SOEENJIFhYW%0AsLCwwOjRo7kOhZAmZ2ZmhpkzZ2LmzJlIT09HSEgITp06heLiYgDySS8FBQXYv3+/3HktIYSQ5iUp%0AKQnLli2rs4p2UFAQ+vfvz2GUhBAii8fjYfjw4Rg+fDhevnyJyMhIhIeHIzMzk3leSnr+WllZyUw6%0A1NfXx9WrVzmJnW0dO3YE8PY9uXv3LhwdHd+5XXx8vNxj+vr6GDhwYIPar6iowM2bN+VWkySEtHyU%0AEEYIaY5evnyJsLAwBAcHM8nDta3IXL1fdNSoUdi+fTsnMTdXFhYWmDdvHubNm4fk5GSEhITg7Nmz%0AKCsrAyDfH/348WPs2LEDO3bswKBBg5jnqF+aKBslahOloYQg9eLg4ICNGzdi9uzZEIvFAN50ihw9%0AepS1Ct+EEEIUq945LSUUCvHkyRPWVr9Q5wuXnJwc7N69W+6i2tHREUFBQY2e0NS5c2d8//33mDFj%0ABpYuXYqLFy/KJGuvXbsWY8eOlatqQwghhBDCNVtbW9ja2mLp0qWIiopCWFgYrly5ojCBr/r5TUxM%0ADGbNmgV3d3eMGTOGznMIIUSFlZaWYu3atTh27JjCKtpaWlr4/PPPMX/+fGhra3MZKiGE1MnExATT%0Apk3DtGnTkJGRgdDQUJw4cQKvXr0CoHg5emnyhzqwtraWuZ+enl6v7c6dO8fclp73Ozo6QlNTs0Ht%0Anz9/HpWVlcznoKmpiR49ejToNQghhBBCmtrVq1dx5MgRnD17FpWVle+snt2vXz/cvHmTeZyumxtn%0AyJAhGDJkCH744QecPHkSYWFhuHbtGgDF7//Vq1dlci1KSkooaZsojQbXARBCmi9HR0d4eHjIzOg6%0Ac+YM12ERQggBmMQW6X+1Pd4U/6m77du3QygUAnh7Uefl5YXdu3crddUJCwsL7NmzB/7+/jIX9UVF%0ARfjjjz+U1g4hhBBCiLLp6urC09MTf/31F6KjozF37ly0b98eEolEYce3UChEQkICAgIC4OjoiAUL%0AFuDMmTOorKzkaA8IIYQokpiYCHd3dyZJu3o/gUQiQc+ePREcHIxFixbRYDMhpFnp27cvli9fjvj4%0AeGzcuBGOjo4Ki2Wok/bt26NDhw4A3vzGx8bGory8vM5tCgoKmKIT1bm4uDS4/QMHDsjc79mzJ/T0%0A9Br8OoQQQgghylZSUoJDhw5h0qRJ+PTTT3HixAlUVFTIXCdLzyUlEglMTU0xY8YMREZGIjQ0FIB6%0AF0VrCq1atcJHH30EPp+PU6dOYebMmWjTpo1Mf3T1/gvp55OQkABnZ2f8/PPPSE1N5XgvyLvUd/Io%0AV6iiNiGkUWbMmIGIiAjm/p07d/Dy5UuYmJhwGBUhhKgvdR4cUAWvXr3CmTNnZJaksrOzw5o1a6Ch%0Aofw5kjweDz/++COys7Nx7do1pt3w8HB8/fXXSm+PEEKIYqNHj2Zu83g8mQphhJC6derUCQsXLsSC%0ABQuQlJSEkJAQxMTEoKKiAoD8UpQVFRX/H3v3HdDktf4B/BvZQ0VwUfcWtVgVHNiCAoIkKEOvV2uL%0A1jpa68BRLSqKqFhbr1tcdeG1xDYEHGwZFpUKLvSColJARZwsWZKE/P7wl1cCQVEhbyDP5x99Q5Lz%0AvIG845znPAfR0dGIjo6Gvr4+7O3twePxPqgKHyGEkPpRUlKCTZs2vbWK9qxZszB37lxK0CaENGra%0A2trgcrngcrl4/PgxhEIhQkJCmOXr1Y2dnR2TMF1SUoI9e/Zg0aJFtT4/ICAAYrFYLvFIW1sbY8aM%0Aea92z549iytXrsj1wX5IsjchhBBCSH1KTU0Fn89HaGgoysrK3lo9W1NTE9bW1nB3d8eoUaOgqUkp%0AnMrSvXt3LFu2DEuWLMG5c+cgFAoRHx/PXKfKfleya83nz5/j+PHjOH78OExNTeHs7Awul4u+ffuy%0AvCcEAMrKynD69Gnw+Xzcvn0baWlpbIdUK/qWE0I+St++fWFsbIz8/HzmsXv37sHCwoLFqAh5fXFr%0AZmbGdhiEKJWbmxvbIai9hIQEucEGDQ0NrF+/vkGStGU0NTWxYsUKTJo0iXns6dOnuHbtGgYNGtRg%0A7RJCCHkjJydHboCYEPL+OBwOrKysYGVlhaKiIpw+fRpCoZBZ6lPRUpQlJSU4deoUTp06BSMjIzg6%0AOoLH48HS0pKVfSCEEHV04cIFeHt7Izc3V+5aSHas7tOnD37++WfqpyOENDnt27fH3LlzMXfuXCQl%0AJUEgECA6OprtsJRqwoQJOHbsGHM//Ntvv6Fbt25wdXWt8dxLly7h8OHDNSoVjh07FoaGhnVu8/79%0A+/D29q6xiuT48eM/focIIYQQQt5TeXk5zpw5Az6fz/RjVp/AXPWxXr16YcKECRg/fjyMjY2VHzBh%0AaGhowNbWFra2tsjLy0NISAiCg4Nx9+5dAKhRZRsAHj16hAMHDuDAgQPo3r07nJ2dwePx0LlzZ9b2%0AQ13duXMHgYGBOH36NEpKShrF+BwlahNCPpq5uTni4+OZ7fv371OiNlEJVFlY+egzZ9fGjRvZDkHt%0AXb16lfm/rJJLly5dGrxdc3NzDBo0SG7JpaSkJErUJoQQQkij1KJFC0ydOhVTp05Feno6BAIBzpw5%0Aw0wSVzTIkZ+fDz6fjz/++EOlq2YQQkhTsmrVKgQFBSmsoq2lpYU5c+bg+++/pxUPCCFN3tChQzF0%0A6FCUlJSwHYpS9e3bF7a2toiNjQWHw4FEIoGXlxdiY2Ph7u6OTp06oaCgANHR0fj9999RUVEhdy2v%0AoaGB2bNn17m95ORkLF26FPn5+XKTpceOHUvJMYQQQghhxRdffIHi4mKF1bNlj7Vs2RI8Hg/u7u4Y%0AMGAAK3GStzM2NsaMGTMwY8YM3LhxAwKBAOHh4Xj58iUAxf3RGRkZ2LFjB3bs2IH+/fvD2dkZ06dP%0AZyN8tVFRUYGwsDDw+XykpKQAaFw5SpSoTQj5aG3btpXbLi4uZikSQl5T9VlSTdW8efPYDoEQ1v3z%0Azz8A3lSE+fzzz5XWtr29Pa5du8YcA2WzfQkhhBBCGrM+ffpg5cqVWLZsGWJjYyEUCnH+/HlIJBK5%0AqibA62uwxtQxSwghjZ1AIFB4LOZwOKisrGSqTCkDh8PB9evXldKWqgkJCWE7BELI/zMwMGA7BKXz%0A9vZGUlISSkpKmOTp6OjoGtXFq6+6wOFwMH36dPTo0eOt75+Xl4erV68iICAAycnJNSrl6evrY9Gi%0ARfW/Y4QQQpoE2bmJkIby8uVL5tpE9vcmlUqho6MDGxsbjBs3DjY2NtDW1mY5UlJX5ubmMDc3x8qV%0AKxEREQGhUIikpCTmOlRR0vb//vc/pKamUqJ2A8nOzgafz4dQKERRURGAmpXrG8OxnhK1CSEfrUWL%0AFnLbpaWlLEVCyGuN4QTcFFGiNiHA48eP5Tp9evXqpbS2+/Xrx/xfKpUiIyNDaW0TQgghhDQ0LS0t%0AODo6wtHREU+fPkVwcDCEQiGys7MB0IRdGalUCjMzM7bDIISooar9cVKpFJWVlXj16pXS2lfn88BP%0AP/2k1vtPCGGXqakpduzYge+++w4ikajWhLjqx6mhQ4e+M8F63LhxuHfvHrOtKNl7zZo16NSpUz3s%0ACSGksXjw4AHbIcihY5Bqo7wBokwaGhqwt7fHmDFjMGrUKLWcxNeU6OjowMXFBS4uLsjJyUFQUBBC%0AQkLw6NEjAJBL2qZjTf2TSCSIjo4Gn8/HpUuXAEBh5frGhBK1CSEfTVNT863bhCiLpaUl2yEQFRES%0AEgJXV1e2w1Bb+fn5CAoKwsyZM9kORelkMzhl2rVrp7S2O3bsKLedn5+vtLYJIYQQQpSpbdu2mDNn%0ADubMmYMrV65AIBAgMjKSJo7/PxoYIISwQdEAmbIGzei49xp9DkRdyRIlVMUnn3zCdghKZ2VlhaNH%0Aj2LRokVMIQtFZMep0aNHY8uWLdDQ0Hjr+4pEIoXJGLLHli9fjvHjx9fHLhBCGpExY8aoTHIWh8NB%0AWloa22GQWvj4+GD58uVsh0HUiEQiwaVLlyAWi/Hs2TOMHDlSqUW9SMPp0KEDFixYgPnz5yMxMREC%0AgQAxMTF49eqVypyTmopHjx7hxIkTCAoKwosXLwDUrJ4tI3vc1NQU48ePV/kcIcqmJIR8tOLiYrlt%0APT09liIh6u7YsWNsh0BYlpWVhdWrVyM5OVnlL8KaosuXLyMwMBDR0dEQiURqmahdPTnIyMhIaW0b%0AGxu/NRZCCCGEkKZoyJAhGDJkCLy9vREWFobg4GC2Q2INDQoQQthAycGqg84DRF3Z2tqqzN+/Oifs%0ADRo0CBERETh69Cj++OMP5OTk1HiOmZkZZs6cCR6PV6f3bN26NbOCjoxUKkXLli2xYcMG2Nvb10vs%0AhJDGh65BG6e8vDxkZ2ejqKgIJSUlAAADAwMYGhqic+fOaNOmTb22V33cjJCGJLsezc/PR0xMDGJi%0AYgAAXbp0gaOjI8aOHUur4DUBHA4HVlZWsLKywsuXL3Hq1CkIhUKkpqayHVqjJpVKER8fDz6fj/Pn%0Az6OysrLW6tmyx/X19eHg4ABXV1cMHz5c6TF/CErUJoR8tMzMTLltExMTliIhhKgrkUiEffv24cCB%0AAzRrUcmKi4sRHByMEydOICMjA4D8EpTqRiwWy21ra2srrW1dXV25bUrUJoQQQog60dfXx8SJEzFx%0A4kS2Q2ENDVQTQpTtm2++YTsE8v/oHEDUHX0HVIOuri6z8k1WVhYyMjJQWlqK5s2bo0+fPjA1NX2v%0A9zMxMZH73bZo0QITJkzAnDlzlFoggxCielRhDIrOPe/26NEjxMbGIiEhAdevX6+xKm11zZs3x4AB%0AA2BtbQ1bW1t07txZSZES8uHmzJmDkydP4vHjxwBqrgCSlZWF/fv3Y//+/ejVqxfc3d0xfvx4mkjQ%0ABDRv3hxTp07F1KlTcfv2bbUuIPKhnj9/jj///BN//vkncnNzAby9enazZs0wYsQIuLi4wMHBodEV%0AkqVEbULIRxGLxUhJSQGHw2EOll27dmU3KEKISrly5QoSExNx7949vHz5EgYGBjA1NcWwYcMwcuRI%0A6OjofNT7JycnY82aNcjMzKROESW6ceMG+Hw+wsPDUV5eTp/9/xOLxXI3DZqayrvcrr5UqEQiUVrb%0AhBBCCCGEPZaWlmyHQAhRU7SMuGrYuHEj2yEQwjpK2FM9Xbt2/ejxws8//xwGBgb45JNPYG5ujuHD%0Ahyu1MAYhRHWxfcxVhfOOKrt48SICAgKQkJCAyspKAHX7nRUVFSExMRGJiYnYtGkTrKysMG3aNFhb%0AWzd0yIR8sEWLFsHT0xMJCQkQCASIi4uDSCRSWAH4zp072LRpEzZv3gxra2u4u7tj9OjRNcZ4Sf15%0A+vQpnj59ColEAmNjY7Rt2/aj81MU6du3L7y8vOr9fZuqxMREBAYGIjY2FhKJ5J3Vs3v06AEXFxe4%0AuLigXbt2So+3vlCiNiHko8TExKC4uJg5UGpra6N79+4sR0UIUQVRUVHYunUrsrKyFP48ICAAJiYm%0A+P777zF16tT3fv+CggJs2rQJISEhAN5UcWa7c6YpKysrw5kzZxAYGIhbt24BgMKLZvodEEIIIYQQ%0AojzHjh1jOwRCCCEscnNzYzsEQlQC9Uk2Pf/617/wr3/9i+0wCCEqRpmT1LKysnDo0CFmNdXqK8q2%0AbNlSabE0BllZWfDz80NCQgIAxWOI71L1NRcvXsTFixcxfPhweHt7Ux4KUVkcDgfW1tawtrZGQUEB%0ATp06heDgYGY8vXriqVgsRlxcHOLi4tCqVSuMGzcObm5u6Nu3L1u70KSkp6fj+PHjiIuLw/Pnz+V+%0ApqGhgYEDB2LMmDH497//3egqMjdmBQUFEAqFOHHiBO7fvw9AcfXsqnk/HA4Ho0ePhr+/Pysx1zdK%0A1CaEfDCRSIRdu3bJHSAtLCxoNjshak4sFmPFihU4ffr0OzvHnz9/jvXr1yMxMRH/+c9/6jx7MTg4%0AGL/88gsKCgpqXfqE1J87d+6Az+fj9OnTKC4ufmvHiuxnjXkmIyGEEEIIeT+y6kiqolmzZmyHQAgh%0AhBBClKxqEQkOh4OBAwfCwcEBzZs3ZzkyQggh9UlZk9QOHz6MgIAAhUnaUqkUdnZ2WLt2rVJiaQzO%0AnDkDb29vuVV4axtDrA2Hw1FYSTUxMRGurq5Ys2YNJkyYUM+RE1K/jIyM4OHhAQ8PD6SlpSEoKAhn%0AzpxBYWEhgJqFz/Ly8hAQEICAgACYmZnB1dWVtdgbu7KyMmzZsgW///47KisrFR5zxGIxrl69iqtX%0Ar2Lfvn1YsmQJJk6cyEK06uPq1asIDAxEVFQUKioq3lk9u3///khNTWUe19LSUl6wDYwStQkhH8zX%0A1xd3796VO3A6ODiwGBEhRBUsWLAAcXFxNWaV10YqlSImJgY//vgjduzY8dbnPnz4ECtWrEBycnKt%0As+uaNWuGKVOmfNxOEFRUVCA8PBx8Ph/Xr18HUPvMd9njenp6sLe3h6urK6ysrJQbMCGEEEIIYU3/%0A/v3ZDoHB4XCQlpbGdhiEEEKU6MGDB+Dz+fjxxx/ZDoUQogJk/ZYpKSlIS0vDyJEj4ezsDFtbW6qY%0ARwgh5J2ysrLg5eWF69evy41FyorXGRkZYdWqVXB2dmY5UtWxe/du7Nq1q9axWwAwNDREz5490alT%0AJxgZGUFfXx+VlZUoLCxEUVERnj9/jtTUVJSVlTHvUTWhtaKiAqtWrUJmZiaWLl2q5D0k5MP069cP%0A/fr1w/Lly3H27FkEBQUhMTERlZWVCr8naWlpuHXrllyxTFI3hYWF+Oqrr3Dv3r13FvqT/Tw/Px/e%0A3t64cuUK1q9fDw0NDaXF29SVlJQgJCQEJ06cwN27dwHUXj0bAIyNjTF+/Hi4u7ujd+/e6Nu3b5P8%0A+6dEbULIe8vLy4OPjw+io6NrLO1Ds7uIOps3bx7zfw6Hg507d7IYDTt+//13xMbG1jrjubqqHRvR%0A0dHg8/mYPHmywueGhIRg/fr1KCkpUXhjIpVK0a9fP6xduxaffvpp/e2UmsnOzgafz0dwcDAzs/dt%0AM985HA6GDh0KV1dXODo6wsDAQOkxE0IIIapEKpXCzMyMtfYpSZWwgZaZJ4QQomyVlZWIiYkBn89H%0AYmIipFIpJWoToqb8/PwQFhaGv//+m6l6KuvHrKioQHx8POLj46GrqwtbW1vweDx88cUXTaoyGyFV%0A2dnZ1fm5eXl5H/xaQpqiw4cPY/v27Xj16lWNsUipVIoxY8bAx8cHJiYmLEapWo4cOcKMiVf/vDp2%0A7AhXV1eMHj0aZmZm71wBrbKyEunp6Th//jz4fD5ycnJqJGwfPHgQLVq0wOzZsxtupwipZ9ra2uBy%0AueByuXj8+DGEQiFCQkJw//59ADW/O1VzKC5evAgfHx/weDxYWlqytQsqTSQSYc6cOUxC8Nuq+SvK%0AYwkJCYGWlhZ8fX2VE3ATlpqaCj6fj9DQUJSVlb21EKCmpiasra3h7u6OUaNGQVOz6acxc6Q0kkII%0AeYfy8nI8fPgQ6enpSEhIQGRkJLNkTdWZXGvWrKk1wZIQZajagcThcHD27Fmlti+b1SX7Tty6dUup%0A7bNNJBLB1tYWz58/Zx6TSqXQ19fH5MmTYW1tjXbt2iE/Px+3b99GYGCgXFV+qVSK1q1bIzo6Wq6y%0AiUgkgpeXF0JDQ2udZaevr48FCxbAw8ODljn/ABKJBGfPngWfz8elS5cglUrfWT27a9eucHV1hYuL%0AC0xNTZUes6pi+zjAdvuEEKKuqh5/2UbHf8IGValwQddAhBDS9D158gQnTpyAQCDAs2fPANDxn5Da%0ALFiwAFFRUQDU4z4hPz8fkZGRCA0NxZUrV1BZWQkAcvdqsmvW5s2bw97eHjweDyNGjKA+ZdKoqUKf%0ABPVJk8YuMzMTK1asqFFFG3h9rdmqVSt4e3uDy+WyGabKuXz5Mjw8POSOP1KpFJ06dcLChQvB4/E+%0AuL9ItiLzzz//jIcPH8r9PjgcDg4cOIDPP/+8XvaDELYkJSVBIBAgOjparpq8TPXjUdu2bcHlcsHj%0A8TBgwADlB6yifv/9d/j6+ir87Dp27Ig+ffpAT08PhYWFSE1NRV5ensLk+EOHDmHEiBFKj7+xKy8v%0Ax5kzZ8Dn85Gamgrg7dWze/XqhQkTJmD8+PEwNjZW+J5VxxscHBywffv2htwFpWn6qeiEqIGGmN1c%0AWVkJkUiEkpISlJeXy/2s+gGVw+HAxsaGkrQJ62Szaj9kGZiQkBC5ziMvL6/6Dq/JS0pKwrNnz+R+%0AB/369cOePXvQrl075nndunXD4MGD8eWXX2L//v3YunUr87MXL14gMjKSqc5fWlqKH374AX///bfC%0AmesAYG9vj1WrVqF9+/ZK2tOmIzc3FydOnEBQUBCTYP+26tnNmzeHs7MzXF1dMXDgQKXHSwghhDQW%0AbCWsqkKiOFFfbP/9qUKieGNVXl7OrFxkYGAgN3GWEEJUxblz58Dn85GQkACJRPLOpYwJIeqnVatW%0AmDx5MiZPnoynT58iPDwcYWFhSElJASCfcFdUVITg4H3CHlsAACAASURBVGAEBwfD2NgYjo6O4PF4%0AGDJkCJu7QMhHoXMiIe9PKpXi8OHD2LFjR61VtB0cHODj41NrMpm6Ki0txfLly1FZWSk3WcTd3R3e%0A3t4f3bfA4XBgb2+P4cOHw9fXF6dOnZKrMrx69WqcPn2aVvoljdrQoUMxdOhQlJSUIDQ0FEKhENev%0AXwcgX/lZ9v168uQJjhw5giNHjqBz585wdnYGl8tFjx49WNsHtonFYuzdu7fGZ2VhYYFly5bB3Ny8%0AxmvOnTuHX375BRkZGXKv8/f3p0TtD/DFF1+guLhYYSFA2WMtW7YEj8eDu7u7Wk8yoERtQpqAqsmp%0AylD95mTo0KFNZvYKUV+xsbGIjo5mtilR+/0lJSXJbZuYmOC33357a8fF7NmzIRKJsHPnTubYEhYW%0ABldXV7x69QrTp0/HzZs3FXaMmJqaYtWqVbQU3weIj49nBjcrKyvfWj27auK9lZUV1qxZw0bIjVZh%0AYSHrSUuEEEKUj479RN3MmzdPaW0VFBTgxIkTzLL21e8VaAn7t7tz5w4SEhKQkpKCjIwM3L9/n/ks%0AZTQ0NNCxY0f07NkTAwYMgI2NDczMzFiKmBCizvLy8iAQCPDHH38gJycHQO0TzAkhpKq2bdti2rRp%0AmDZtGnJychAaGorw8HCmWEvVxIEXL14gMDAQgYGBaN++PVOlsF+/fmzuAiGEkAaWmZkJLy8vpKSk%0AKKyibWxsDG9vbzg5ObEZpso6evRojSJq3333HRYuXFiv7RgaGuKXX36BiYkJDh8+zPyOcnNzcfjw%0AYaX2SRHSUAwMDDBp0iRMmjQJGRkZEAgEOH36NFNoTVExu+zsbPj7+8Pf3x99+vRhkrY/+eQTVvaB%0ALdevX8fTp0/ljkUuLi7w8/OrddUcGxsbDBkyBN988w1u3rzJvPby5ct4+PAhOnbsqOS9aNxevnwp%0AV+hVtnq7jo4ObGxsMG7cONjY2EBbW5vlSNlHidqENCHK7JyWSqXQ1NTEtGnTsHjxYmhoaCitbUIa%0ACg30fJz09HQAbxIlZs2aVafZ5bNmzUJQUBByc3MhlUqRnJwMqVSKdevW4caNGzVmizZr1gxff/01%0APD09oa+v36D71JS8ePECf/75J/744w/k5uYCePuSM61bt8a4cePkOj3I+5FKpRg+fDjbYRBCCFEy%0ADocDCwsLtsMgRKmUNSgWHR0NHx8fhUnaUqkU/fv3x88//6yUWBqTwsJCBAUFITAwEA8fPmQer21S%0AiVgsRlZWFrKzsxETE4Pt27ejffv2mDJlCiZNmgQjIyNlhU4IUVOXLl0Cn8/H2bNnIRaLa51gDsgv%0AnUsIIYp06NABs2fPxuzZs5GZmckkbWdkZACQT8rLzc3FoUOHcOjQIXTp0gXOzs5wcnJS6yqFRPWp%0AW0IWIR9LKpXi4MGD2LVrV61VtMeOHYvVq1dTFe1aFBcX48iRI3KJka6urvWepF3V8uXLkZeXh5Mn%0ATzLtHjt2DN9++y2tDEaalB49emD58uVYunQpzp07h6CgIJw7dw5isVgubwJ4cz+cnp6O9PR0bNmy%0ABWlpaWyFzoq///5bbrtr165Yv359rUnaMoaGhti8eTOcnZ3lilhcuHAB//73vxskVnWgoaEBe3t7%0AjBkzBqNGjaJVD6qhRG1CyFspGrSTLQM3Y8YMdOrUiYWoCCGq6NGjR3LV/cePH1+n12lra8PNzQ27%0Ad+8G8HrZ7ZCQEAQFBdW40ejZsyf8/PwULlFDFEtMTASfz0dMTIzc0sBAzQRtTU1NjBo1Cu7u7rCx%0AsYGGhgYOHz7MRthNBlVUJYQQ9XTs2DG2QyCkSSkoKICvry/Cw8MBvEnQlt1/aGlpYd68eZg5cyZN%0AJK9CLBbjyJEj2LNnD0pLSxVem75tUmbV5+fm5mLr1q3Ys2cPZs2ahZkzZ1IVFEJIvSoqKoJQKMQf%0Af/yBzMxMALUXVZA9bmJiAh6PB1dXV6p8Swipk27dumHevHmYN28ebt++zSRtyyazVU3azsrKwu7d%0Au7F792706dMHPB4PXC4XHTp0YHMXCKkhNjaW7RAIaTT++ecfrFixotYq2iYmJli9ejUcHR3ZDFPl%0ARUREoLCwkPnsTE1N4ePj0+Dt+vj4IDExEc+ePQPw+h4iLCwMEyZMaPC2CVE2DQ0N2NrawtbWFnl5%0AeQgJCUFwcDDu3r0LALUmbaublJQUAG/6i7/++mtoatYtHbZLly4YPXo0oqKi5N6PErU/nEQiwaVL%0AlyAWi/Hs2TOMHDmSJtZXQYnahDQB9T1TmsPhQFNTE9ra2jAwMECbNm3Qrl079OrVCwMGDICZmdk7%0AZx8RQtTPixcvmP937NgRrVq1qvNrBw8eDOBNZ4ivry9zMS3795tvvsGiRYsoGaAOCgsLIRQKceLE%0ACWRnZwN4e/XsPn36wM3NDePHj6fqAPWEqpATQgghhNSP6OhorF27Fi9evFA4iPrpp59i48aN6Nmz%0AJ5thqpzMzEzMnz8fGRkZ71w9qrbJnIoSI8vKyrBz506cPHkSO3fuRO/evRsgekKIOklJSUFgYCAi%0AIiKYioYyivowtLW1MXr0aLi6usLa2pom6BBCPljfvn3Rt29fLFmyBDdu3EBYWBjCw8Px5MkTAPLX%0AnLdv32aqFA4cOBDOzs4YO3YsWrduzeYuEEIIqSOpVIrffvsNu3btQkVFhcIq2lwuF97e3u81vqmu%0AwsLCALxJjFy4cCF0dHQavF09PT0sXrwYP/30E/P7i4qKokRt0uQZGxtjxowZmDFjBm7cuAGBQICw%0AsDAUFxcDUO9x6erFBIcMGfJer7e1tUVUVBTzGcomjpP3J/sM8/PzERMTg5iYGACvE+IdHR0xduxY%0AmJmZsRki6yhRm5AmgGZKE0JUQWlpKYDXF2Cmpqbv9douXbrIbZeVlTEX1C1btsTmzZvxxRdf1Fus%0ATdXVq1fB5/MRGRnJdDTJVB1YAICWLVti3LhxcHd3p6pTDUBdZy0TQgghhNSX/Px8+Pr6IiIiQmGC%0Atra2NlNFmyaTyzt//jw8PT1RUlKicPBZhsPhoG3btjAyMoKenh6kUikKCwtRVFSEoqIiuWU/q1bp%0AkUqlyM7OxuTJk/Hrr7/Czs5OeTtHCGkSSktLcerUKZw4cQK3b98G8PYJ5gDw2Wefwc3NDVwuF82b%0AN1duwISQJs/c3Bzm5ub46aefcPnyZYSGhiIyMhJ5eXkA5K9DU1JSkJKSgo0bN8LS0hI8Hg+Ojo5o%0A0aIFm7tACCGkFhkZGfDy8sLNmzcV9i+0bt0aa9aswZgxY9gMs9EQiURITk5mxnFbtWoFZ2dnpbU/%0Abtw4bNy4EUVFRZBKpfj7778hkUhoAidRG7Lr1pUrVyIiIgJCoRBJSUlsh8Wa/Px8ue22bdu+1+v7%0A9u3L/F8qlTKTNkndzZkzBydPnsTjx48B1MxLycrKwv79+7F//3706tUL7u7ualtAkBK1CSGEEFIv%0AKioqmP+/74CZiYmJ3Lbs5r5Dhw44dOhQjURuotiXX34pN2O06kWwVCqFpqYmRo4cCTc3N9jZ2UFL%0AS4vNcJskBwcHtkMghBBCCGn0IiMj4evri7y8PIWJxgMHDoSfnx969OjBYpSq6fLly5g3bx7Ky8tr%0AJFdzOBxYWlrC1tYWlpaW6N27d60rFolEIqSlpeHatWu4ePEizp8/j8rKSrn3LC0thaenJ/bv348R%0AI0YobR8JIY3X7du3ERgYiDNnzqC0tPSd1bONjY0xefJkuLq6onPnzkqPl5DGbtiwYTAwMGA7jEbH%0AwsICFhYW8Pb2RmJiIkJDQxETE4PCwkK558mW9b506RJ8fX0xcuRIODs7KzVZjRBCSO2kUikOHDiA%0A3bt311pFm8fjwdvbG0ZGRixG2rjcu3cPIpGI6R+wt7dXapK0hoYGRo0ahZMnTwJ4PT599+5duWRL%0AQtSBjo4OXFxc4OLigocPHyIoKIj5XqiTsrIyue33vf9p37693HZBQcFHx6RuFi1aBE9PTyQkJEAg%0AECAuLo45T8jI+nnu3LmDTZs2YfPmzbC2toa7uztGjx6tNpNtKFGbEEIIIfVCIpEwF1uamu93iaGr%0Aqyu3LZVK0bx5cxw+fJgG4j5A9WSMQYMGgcfjgcvlquXMRGXasWMH2yEQQgghhDRa+fn5WLt2LSIj%0AIxVOPtTR0cH8+fMxY8YMqqKtQG5uLr7//nsmSRsAM2HT3d0ds2bNQqdOner0XlpaWhg4cCAGDhyI%0A6dOn48GDBwgICEBgYCAkEgmA178bkUiEefPmQSgU0gRbQohCFRUVCA0NBZ/Px40bNwAorp4te1z2%0AmGxyyYIFC5QbMCFNyNSpU9kOoVFr1qwZRo4ciZEjR0IsFuPChQsIDw9HbGwsioqKALw5nolEIsTH%0Ax+PcuXOUqE3UWlZWFrp27cp2GIQgIyMDP/30E/73v//VWkXbx8cH9vb2bIbZKN27dw/Am2v3gQMH%0AKj0GS0tLuYTUjIwMStQmaq1jx45YuHChWt4/i0Qiue33LVSnr68vt121OCGpOw6HA2tra1hbW6Og%0AoACnTp1CcHAwbt26xfxcRiqVQiwWIy4uDnFxcWjVqhXGjRsHNze3Jn8sp0RtQgghhLCu+oUZh8PB%0A3LlzKUn7A8mSMSZOnIjvv/8e7dq1YzskQgghhBBC3io8PBzr1q1Dfn6+wipXn332Gfz8/NC9e3cW%0Ao1Rty5cvx8uXL+UGn3v16oXNmzejT58+H/XenTp1wsqVK+Hq6oolS5YgKyuLqZ5VUlKClStX4r//%0A/W997AYhpInIzMwEn89HSEhIjYRGRVWVunbtCnd3d2zZsqVGAjchjZ1EIkFmZiZycnLw5MkTlJaW%0Aory8HDo6OjA0NESLFi3QsmVL9O7dm4osqChNTU3Y2NjAxsYGYrEYFy9exM6dO3Hz5s0aS3sToo5E%0AIhH27duHAwcOICUlhe1wiBqTVdHetWsXRCKRwv4FZ2dneHt7o2XLlixG2njJru1l6johvD61adMG%0AwJv7CqqAS8hr6ngvLRaL5fb7fT+D6qsNygpUkA9nZGQEDw8PeHh4IC0tDUFBQThz5gyzQlH1+6e8%0AvDwEBAQgICAAZmZmcHV1ZS32hkaJ2oQQQghROTo6Opg0aRLbYTRaHA4HEokEJ06cQHh4OIYMGYKR%0AI0dizJgxaNu2LdvhEUIIIYQQwsjLy8PatWsRFRVVaxXthQsX4ptvvlHLwYa6OnXqFJKSksDhcJiB%0AaCsrK/j7+9dYwehj9O/fHyEhIZg9ezbTHgBcuXIFwcHBcHNzq7e2CCGNj1gsRlRUFPh8PpKTkwHI%0AJ2dXH4wzMDAAl8uFu7s7Bg0aBADYsmULC5ETUv8yMjIQHR2Nv/76C2lpaXj16lWdXvfJJ5/A3Nwc%0AI0aMgIODA4yMjBo4UvI+rl69iqioKERHR+PRo0dy116EqKvk5GSsWbMGmZmZbIdC1Ny9e/fg5eX1%0A1iraa9euhZ2dHZthNnovX76U227RooXSY2jdurXcdnFxsdJjIIQQ8m79+vVDv379sHz5cpw9exZB%0AQUFITExEZWWlwkn8aWlpuHXrVpO9z6JEbUIIIYSoFA6HAzMzMxgYGLAdSqNU9YJVKpWisLCQWTZm%0Aw4YNMDc3h5OTE8aNG0cVegghhBBCCKvCwsKwfv36WqtoDxo0CH5+fujWrRuLUaq+yspK7N69m9nm%0AcDgYMGAA9u7dW6MqTH3Q1dWFv78/PDw85DrO9+/fT4nahKipnJwcnDhxAkKhEC9evABQe/VsDoeD%0A4cOHw83NDY6OjvU6mYQQVRAfH4+DBw/i8uXLzGPvU2k5JycHjx49QkREBNatW4exY8di1qxZ6N27%0Ad0OES+rg8uXLiIiIQFRUFJ49ewZA8SQUQlTNq1evcOPGDdy9exfFxcUwMDBA+/btYWlpWS+JlQUF%0ABdi0aRNCQkIAoEkm05DGobKyEvv374e/v3+tVbTHjx+PVatWsZJU3NRoasqnmbGRJF1WVia3raWl%0ApfQYCCGE1J22tja4XC64XC4eP34MoVCIkJAQ3L9/H4DiviNZn/PFixfh4+MDHo8HS0tLtnahXlCi%0ANiGEEEJUTqtWrdgOoVE6dOgQBAIBYmJimCo9VZO2pVIpUlJSkJKSgl9//RVffPEF3N3dMXr06Bod%0AK4QQQgghhDSUvLw8+Pj4IDo6WmGVK11dXXh6emLatGk00F8H586dQ3Z2NtN5ra+vj23btjVIkraM%0AoaEhdu7cCS6Xi4qKCgBAVlYWzp07BxsbmwZrlxCiWmJiYsDn83HhwgWm3wFQXD27Y8eOcHV1hZub%0AGzp06MBazIQ0lJycHKxZswYXLlwAIJ+c/b7XM7LXikQinDlzBqGhoZgwYQKWL18OQ0PD+gua1Co5%0AOZlJzn7+/DkAxb9T2WMtWrSAvb09uFyu8oMlpJrHjx/D398foaGhKC0trfHzZs2aYdSoUZg/fz76%0A9u37QW2EhIRg06ZNKCgooARtwqq7d+/Cy8sLqampCvsX2rRpA19fX4wePZrNMJuU6oW2ZOdJZap6%0AbuZwOGjevLnSYyBEZtSoUWyHwOBwOIiLi2M7DELeqn379pg7dy7mzp2LpKQkCAQCREdHM5Nwql9X%0Avnz5EidOnMCJEyfQtm1bcLlc8Hg8DBgwgI3wPwpl5BDSBOzatYvtEOTMmzeP7RAIIY0czXz+MFZW%0AVrCyskJRURFOnz4NoVCI1NRUADVnIYrFYsTHxyM+Ph5GRkYYN24c3N3dP7hjlhBCCCGEkLoICwvD%0AunXrFA7oS6VSDBkyBH5+fujSpQuLUTYuoaGhAN4MUM6YMUMpSZAdOnTAjBkzsGfPHub3GB4eTona%0AhKiRH374gZkkAtRMXNTX14eDgwPc3NwwbNgw1uIkpKFduHABixcvRlFRkcJq8kDdq2pXr9AsmwQh%0AEAiQlJSEffv2oWvXrvUWO3njfZKzpVIpDA0NYWdnBycnJ4wcOZL6tIlKEAgE2LBhA8rLy2s97kgk%0AEsTGxuLcuXNYunQppk+fXuf3z8rKwurVq5GcnFzr8Y4QZaisrMS+ffuwZ8+eGlW0ZX+brq6uWLFi%0ABVXRrmeffPIJgDff/Xv37ik9hqysLLntdu3aKT0GQmQeP34sd1/MJjonk8Zm6NChGDp0KEpKShAa%0AGgqhUIjr168DUFwE4MmTJzhy5AiOHDmCzp07w9nZGVwuFz169GBtH94HJWoT0gTs2rVLpU64lKhN%0ACCHsatGiBaZOnYqpU6ciPT0dAoEAZ86cQX5+PoCaA6f5+fk4duwYjh07hj59+mDChAlwdnamyuaE%0AEELIe1CFjlhCVNm7qmjr6enB09MTHh4eKtXH0RjEx8czA0La2tqYNm2a0tr+9ttvcfDgQWZgnKr2%0AEKKeqh7PtbW18fnnn4PH48HOzg66urosR0dIw4qLi8OCBQsgEokA1CyWAACmpqbo1asXunTpgjZt%0A2kBPTw96enqorKzEq1evkJ+fj6dPn+LevXtIT0+XqyRW9fuVnZ2NSZMm4bfffoO5ubmS97RpkiVn%0AR0ZG4sWLFwDenpytr6+P0aNHw8nJCdbW1g26ggkh72v//v3YunVrnRKoZcVcNm3ahIqKCsyePfut%0A7y0Wi7F3717s37+/RlJsVVQIhijDnTt38NNPP+HWrVsK+xfatWsHX19fmkTcQLp37878XyqVIj4+%0AXun5IbGxsXLb/fv3V2r7hCjCdn8mjU+QxszAwACTJk3CpEmTkJGRAYFAgNOnTzMTaBXdZ2dnZ8Pf%0A3x/+/v7o06cPk7Qtm1CkiihRm5AmRBVOvGxffBBCCJHXp08frFy5EsuWLUNsbCyEQiHOnz8PiUSi%0A8IL29u3b8PPzwy+//EKdWB8gLCyM7RDk0HKrhBCiHDRZlZC3Cw0Nxbp161BYWFhrFe2NGzeic+fO%0ALEbZOGVnZ6O4uJhJ5LKxsVHqkr+GhoYYPnw4/vrrLwBAUVERHjx4gE6dOiktBkII+6RSKTQ1NTFx%0A4kTMnz8fJiYmbIdEiFKkpqZi4cKFEIlENa5vWrduDQ8PD9jZ2b1XdS+xWIzr168jNDQUoaGhKCoq%0AkkvYLioqwg8//ACBQEDVIz9QcnIywsPDERUVVafkbD09PdjY2MDJyQmjRo2Cjo4OK3ET8jaJiYlM%0Akraifv+qqk8C2bZtG8zNzTF8+HCF7/3PP/9g6dKlCpNiZe+hp6eHBQsWwMPDoz53ixCF3N3dIZFI%0AFP696+joYMyYMbh+/TpTkbOhLVy4UCntqIpOnTqhdevWzDk0LS1Nqf0AOTk5uHnzJjNh3dTUlO4/%0ACOuUnatFeVmkKevRoweWL1+OpUuX4ty5cwgKCsK5c+cgFosVrkAFAOnp6UhPT8eWLVuQlpbGVujv%0ARInahDQhbJ+MVSFRnBBCiGJaWlpwdHSEo6Mjnj59iuDgYAiFQmRnZwOo2bEqEokQExPDdHRwOBym%0AMhCp3eLFi1k/H1dFidqEEKIclKhNiGIvXryAj48Pzp49W2sV7UWLFuHrr79WqWuoxiQ9PV1ue8iQ%0AIUqP4YsvvmAStYHXMVGiNiHqhcPhQCKR4MSJEwgKCkL//v3x+eefw8HBAb1792Y7PEIahEgkwuLF%0Ai1FRUSF3faOpqYm5c+di5syZH1RtWVNTExYWFrCwsMCSJUtw4MABHDx4EBKJhHnOs2fPsHz5chw5%0AcqS+dqdJk0qlTOXsuiZn6+jowNraGk5OThg9ejT09PRYiZ2Quvrll18UJq0OGDAA1tbWaNeuHfLz%0A83H79m3ExMQwE0w4HA4qKyuxadMmBAcH13jfP//8E35+figvL1dYRVsqlcLW1hbe3t4wNTVt8P0k%0ABECNRK2qx/OKigocP35cqfGoW6I2AFhbW0MoFDJjiNu3b8fmzZuV0vaWLVvk+pgcHByU0i4htXFz%0Ac1NaWxUVFYiKioJYLAYAhROoCGkqNDQ0YGtrC1tbW+Tl5SEkJATBwcG4e/cuANSatK3KKFGbkCak%0AMRx0CCGEsK9t27aYM2cO5syZgytXrkAgECAyMhKlpaUAUKNzS9bREhcXBycnJzg7O4PH46Fr165s%0A7YLKU4VzMt2UE0IIIYRNp0+fxoYNG2qtom1paQk/Pz9K6P1IeXl5AMB8xr169VJ6DNUTMmRLUhJC%0A1EPVY7xs4vf169eRkpKC3bt3o0uXLhg7dixcXFzQrVs3lqMlpP4cP34c2dnZcn//RkZG2LdvHwYO%0AHFgvbRgaGmLRokUYM2YM5s6di2fPnjH9dJcuXcJff/0Fa2vremmrqfmQ5GwtLS18/vnncHJygp2d%0AHQwMDFiJnZD3lZqailu3bsn9TTdv3hybNm2Cra1tjec/ffoUq1evRnx8PPOa27dv1zimbNu2Dfv2%0A7au1inb79u2xatUq2NvbN+TuEVIrReMwVNVWOcaNGwehUAjg9WceFhaGr776Cp999lmDtpuUlITQ%0A0FDmekgWCyFs2rhxo1LauXHjBlasWMFMtqp+L25qaor169crJRZClM3Y2BgzZszAjBkzcOPGDQgE%0AAoSFhaG4uBhA4zkfU6I2IU1I1ZMwh8PBwIEDwePxMHbsWBgbG7McHSGEEFU0ZMgQDBkyBN7e3ggL%0AC0NwcDCuXLkCQP6CVnbDl5mZiV27dmHXrl0wMzPDuHHjwOVyaanVati+GVCFRHFCCCF1V15ejpKS%0AEkilUhgYGFC1NtKovXjxAqtXr0ZsbGytVbSXLFmCr776is0wm4yioiK57ZYtWyo9hjZt2gB483t+%0A+fKl0mMghLAjODgYAoEAZ86cQWFhIYCak7+zsrKwb98+Jnl1woQJcHJygqGhIWtxE/KxpFIpjh07%0AJvf3rq+vj4CAgAapIj9gwADs378fU6ZMQXl5OfP4oUOHKFG7Cllydnh4OKKjo+uUnK2pqQkrKys4%0AOTnB3t4ezZs3ZyV2Qj7GhQsXmP/LJh0cPnwYAwYMUPj8tm3bwt/fH56enoiKimIeDwsLY44pa9eu%0ABZ/PVzjpVkNDA1999RUWLlwIfX39BtorQt6NxmHYM2LECPTp0wd37txhKvMvXLgQQUFBaN26dYO0%0AmZmZiQULFsglqI4YMQL9+/dvkPYIURUikQg7duzA4cOH5VbZqTphYdKkSVi2bBndZwPw8vJi7T04%0AHA78/Pw+un3ydubm5jA3N8fKlSsREREBoVCIpKQktsOqE0rUJqQJ0NXVZTrnqpb2T0lJQUpKCjZt%0A2oThw4eDx+NhzJgxdHImhDS4v/76C3Z2dqy9nsPh4OzZsx/8enWkr6+PiRMnYuLEicjOzoZAIMDJ%0Akyfx9OlTAPLnF9lNX1paGm7duoVff/0VgwcPhrOzMxwdHdGqVSvW9kMVsN05x3bnJCGEkLe7c+cO%0AEhISkJKSgoyMDNy/f59ZqlBGQ0MDHTt2RM+ePTFgwADY2NjAzMyMpYgJqbtTp05hw4YNKCoqUjig%0AP3ToUGzYsIGqaDeg6scTZaDrT0LUl5mZGby9vbF8+XKcPXsWQqEQFy9eRGVlpcLlZ2X91X5+frC3%0At4e7uztGjBjBVviEfLCUlBTk5OTIJQqtWLGiQZK0Zfr27YtFixbBz8+PaTc5ORl5eXlqX6jn0qVL%0AiIiIqHNytoaGBoYNGwYnJyc4ODiwMtGNkPp069YtAG8KeX311Ve1JmnLNGvWDKtXr8b58+dRVlYG%0AqVSKv/76CwBw7NgxBAYGKlxOvn///li/fj31URDWsT0OQ4DFixdjzpw5zHHiyZMn+O677/Dbb7/B%0AyMioXtvKzMzEt99+i4KCAqY9DocDT0/Pem2HEFUjq6KdkZGhsCDGJ598gvXr18PKyorNMFWGVCpF%0ASEjIB7/2Y95Ddh1GidrKo6OjAxcXF7i4uODhw4cICgrCyZMna31+REQE7t27x2zPmzdPGWHK4Ujp%0ACoaQRq+srAxxcXEIDQ1FQkICKioqAMjPoJKdrLW0tGBtbQ0ulws7Ozvo6OiwFjch9a1v375yneOy%0Azqm6WLBgAVM54H1fWx/tNwVV959t6vj5N4TKwXPYOQAAIABJREFUykokJCQgKCgIcXFxzFJKVVU/%0Az2hoaGDEiBHg8XhwdXVVesxsu3v3rtLaOnv2LPz9/ZlknOpLXPXv3x9BQUFKi4cQQkjtCgsLERQU%0AhMDAQDx8+JB5/F3XTVXPu+3bt8eUKVMwadKkeh/sIORjPX/+HKtXr0ZcXFytVbR//PFHfPnll2yG%0A2SQdO3YMGzZsAPD6M9+5c6fSlx6PiYnBDz/8wMSwZs0aTJ48WakxEEJUx5MnTxAUFISQkBDcv38f%0AABQmbcseMzU1haurK9zc3NCpUyemfwkAHBwcsH37diXvASHv5u/vjx07djB9oV27dkV4eHiDT14q%0ALy/HqFGjUFhYyPQDbdiwAe7u7g3arqpT1C9dveBEs2bNYGFhAS6XCwcHB7VPbidNi7u7O27dusUc%0AF8LDw9G1a9c6vdbX1xe///47gNffm8DAQEyfPh2vXr1iniOVSqGrq4uFCxdi2rRpaNasWUPsBiGk%0AEfL09ERERITcebdLly74+eefMWjQoHppQygUYt26dUzhQtmx7uuvv8aKFSvqpQ1CVE1FRQV27NiB%0AI0eOQCKR1BgD5nA4TBVtAwMDlqNlF+WokKqqF4+pasGCBYiOjma22fhdUUVtQpoAPT09cLlccLlc%0AFBcXIzo6GqGhofj777/lKilJpVJUVFQgJiYGMTEx0NPTw+jRo+Hs7IwvvvgCmpp0SCBNi4eHR52f%0AW3Xm1Pu+lshju5qaKlyENxXNmjWDjY0NbGxskJ+fj5MnTyI4OBjp6ekAFFfZFovFSEhIwPnz59Uy%0AUbtXr14N3kZhYSF8fX0RFhYG4M0Nh+wmVEtLC3PnzsXs2bMbPBZCCCFvJxaLceTIEezZswelpaUK%0Ar1Pedu1U9fm5ubnYunUr9uzZg1mzZmHmzJnQ1tZukLgJeV88Hq/WKto6OjqYNm0atLW1IRAIlBLP%0AxIkTldKOKmjXrh2AN8eSnJwcpceQm5srt21iYqL0GAghqqNdu3aYO3cu5s6di+TkZAgEAkRFRaGs%0ArAxAzeTJR48eYc+ePdizZw8GDx7M/Izt/iVC3ub27dsA3vytOjk5KeVvVldXFzweD8ePH2ceS0tL%0AU/tEbZnq16EcDgdDhgwBl8uFo6MjWrduzWJ0hDScvLw85v+tWrWqc5I2AIwYMQK///478/1ZunQp%0AysvL5c7XAwcOxKZNm97rfQkh6mH9+vVIS0vDgwcPmMeys7MxdepU2Nvbw8PDAxYWFu/9vlKpFGfP%0AnsXhw4dx7dq1GvcHZmZm+PHHH+tlHwhRNTdu3ICXlxf++ecfhQUxOnTogPXr19PqVNWw3YdAOSqq%0A4V1/B9W/U8pGWZmENDGGhoZwc3ODm5sb8vPzERkZidDQUFy5ckXuxCCVSlFaWoqwsDCEhYWhRYsW%0AGDNmDHg8HoYPH876SYyQjyVb+lHZryWkqWrVqhWmT5+O6dOnIzU1FQKBAGFhYSgsLASguDoWqX9n%0Az56Fj48PXrx4ofDmvH///vj555+VkjBOCCHk7TIzMzF//nyFyxJWp6jym6LnS6VSlJWVYefOnTh5%0A8iR27tzZoMurE1JXhYWFCifxAa8rwOzbt0+p8ahTonbnzp3lthMSEjBt2jSlxpCQkCC33adPH6W2%0ATwhRXZaWlrC0tMTq1asRGhoKoVCI69evA1Dcj3D16lW5SlglJSWUtE1U0sOHD+X+Vs3NzZXWtoWF%0ABY4fP858L6oXIFF3st9Jy5YtYWdnh3bt2uH58+dyye0NbeHChUprixAAKCoqAvD63NqtW7f3em2P%0AHj3ktmXHN5k5c+ZgwYIF0NDQ+PhACSFNjqGhIQ4ePIgvv/wSz58/Z44flZWViI6ORnR0NNq2bYsR%0AI0bg008/Rc+ePdG+fXuYmJhAV1cXmpqaKC4uRmFhIfLz85GWlobLly8jKSkJT548AVBzNdnu3bvj%0At99+g5aWFmv7TUhDqKiowPbt23HkyBFUVlYqrKI9ZcoU/Pjjj9DX12c5WtVCuQmkseBI6a+VELXw%0A7NkzhIeHIywsrEZnePWkARMTEzg5OYHL5dbbkjSEKIMqLGsia18dlzWxtbVlOwQ5sbGxbIfQ5FVU%0AVCAqKgpCoRB///03Kisr1fo70JAKCgqwbt06hIWFKUzQ1tLSwrx58zBz5kzqNCeEEBVw/vx5eHp6%0AKkwuqp6U3bZtWxgZGUFPTw9SqRSFhYUoKipCUVGR3ApJit5DX18fv/76K+zs7JSwV4TUThXuxWTU%0A7TpUIpHA0tISZWVlTAXzCxcuwNDQUCntl5SUYMSIERCJRJBKpWjRogWSkpKU0jYhpHH6559/IBAI%0AcOrUKTx//hyA4iq4sn9NTEwwduxY8Hg86qsmKsPGxgZPnz5l/k5DQ0PRvXt3pbSdnp4OFxcX5nvS%0AuXNnREVFKaVtVaXoWpTNCR7qdC1KVMOAAQMgkUgAvD4+7d27t86vLS4uhoWFRY1zsba2Nn799Vc4%0AOjrWe7yENCVPnz5F27Zt2Q6DddnZ2ZgzZw6ysrIUTuJ/3/OyotdKpVIMGDAA/v7+9JmTJiclJQVe%0AXl7IzMxUOA7csWNHbNiwAcOGDWMzTJXExuqCb9OhQwe2QyC1WLBgAXPvzNYYAiVqE6KGHj16hDNn%0AziA8PJw58NSWtG1qagoejwcej4e+ffuyEzAhdSTrkGUbJakSdZSbm4ugoCCEhIQwVTfoO1A/oqOj%0AsXbtWqaKdvVO808//RQbN25Ez549WYySEEKIzOXLlzFz5ky5pYKBN9eIFhYWsLW1haWlJXr37g1t%0AbW2F7yMSiZCWloZr167h4sWLOH/+PDMpqup7amlpYf/+/bTUIWEV3Yux67vvvkN8fDyA1/053333%0AndIqOe7YsQP+/v7M79/Z2Rm//vqrUtomhDRuEokE586dg1AoRHx8PMRiscLVRAD5vmpnZ2dwuVzq%0AqyasGjJkCEpLS5lrj8TERBgZGSml7by8PFhZWTGJycbGxrh48aJS2lZVNGmQqLuq92MODg7Yvn17%0AnV8rkUjQv39/uXFiDQ0N7N69G6NGjWqIcAlpEi5cuAA+n4/4+HjcvHmT7XBUwsuXL7FmzRqEhYXV%0Ael1fV4r6VCdPngwvL69a+1IJaYwqKiqwbds2HD16tNYq2l9++SWWLl0KPT09lqMlpHGjRG1CCOsy%0AMzMRGhqK8PBwZGRkAKg9abtbt25M0nbXrl1ZiZeQt1GlARrqkCXqLDExEcHBwfjll18U/nznzp1I%0ATk4G8Pq7cvToUWWG12gUFBTA19cX4eHhCmdPa2trM1W0mzVrxmaohBBC/l9ubi7Gjx+Ply9fyh2z%0ANTU14e7ujlmzZqFTp04f9N4PHjxAQEAAAgMDmUpZsvc3MDCAUChEly5d6mU/CHlfdC/GrlOnTmHZ%0AsmVMgpK+vj4iIyPRpk2bBm330aNH4HK5ePXqFTN4tHfvXtjY2DRou4SQpicvLw8hISEIDg7G3bt3%0AASheTaTq4927d4ezszN4PB46d+6s3ICJ2vv0008hFouZ819KSorSkoYqKipgbm7OnPd1dXWZVVTV%0AFU0aJOruYxK1q75e9jf873//Gz4+Pg0QKSGNW35+PoKCgvDHH3/gwYMHdNyvRXx8PLZs2YI7d+4A%0A+PBVLmT3AEOGDMFPP/2ETz/9tN5iJEQVXL9+HStWrKi1inanTp3g5+cHS0tLNsMkpMmgRG1CiEpJ%0AT09nkrYfPHgAoPakbTMzMzg7O8PJyQmmpqbsBEwIIaRRUoWLYFUXGRkJX19f5OXlKayiPXDgQPj5%0A+aFHjx4sRkkIIaQ6Dw8PJCUlyd1H9erVC5s3b0afPn3qpY3U1FQsWbKkxlKiFhYW+O9//1svbRDy%0AvmiJSXZVVFTA1taWWYEFAAYPHoyAgABoamo2SJslJSXw8PBAamoqk9TRrVs3hZWzCCHkfdy4cQMC%0AgQDh4eF4+fIlgHcnbffv3x/Ozs6YPn26UmMl6svMzAwAe4m51ZMq1b1vjSYNEnVXn4nazZo1Q2xs%0ALNq3b98QoRLSKF2+fBmBgYGIjo6GSCSqcT1Kx33FLl68CIFAgL/++gvFxcU1fl49D6WqFi1awM7O%0ADlOmTIG5uXmDx0qIMlVUVGDr1q0ICAiotYr21KlTsXTpUujq6rIcLSFNhyrkqFCiNiFEoRs3biA0%0ANBQRERF48uQJAMVJ2xwOB5999hl4PB6cnJxgbGzMWsyEEEIaB1W4CFZV+fn5WLt2LSIjIxXOntbR%0A0cH8+fMxY8YMqqJNCCEqpnpFWw6HgxEjRsDf37/eO1TLy8sxe/ZsJilc1p6fnx/c3NzqtS1CSONw%0A9OhRbNy4Ue6Y4Orqio0bN9Z7WxUVFfjuu+9w8eJFufb+85//gMvl1nt7hBD19OrVK0REREAoFCIp%0AKanGJGagZtI29S8QZWE7UZrt9gkhqqU+E7XNzMwQHBzcEGES0qgUFxcjJCQEfD6fWZVc0ZgNnYff%0ATSwW48aNG/jf//6He/fuITc3Fy9evEBZWRnEYjH09PTQvHlzdOzYEb169cKgQYMwaNAgGgMjTdK1%0Aa9ewYsUKZGVlKTymdOnSBRs2bICFhQWbYRLSJKlCjkrDlFQhhDR65ubmMDc3h5eXFy5fvozw8HBE%0ARkbi+fPnAMDcsEulUly7dg3Xrl3Dxo0bMWzYMBw8eJDl6AkhhJDGJyIiAuvWrau1ivZnn30GPz8/%0AdO/encUoCSGEKFJZWYndu3cz2xwOBwMGDMDevXsbZAl0XV1d+Pv7w8PDA7du3WLuz/bv30+J2oSo%0Aqa+++gpCoRB37txhjgkhISEoKSnB+vXr0aJFi3ppJyMjA56enrh3716NiSmUpE0IqU86OjpwcXGB%0Ai4sLcnJyEBQUhJCQEDx69AjAmyIigOIqfIQQQgh5PxwOB+3atWM7DEJYdfPmTfD5fISFhaG8vFzh%0Aai7k/WhqamLw4MEYPHgw26EQwpqKigps2bIFx44dU1hFu1mzZvj666+xePFiqqJNSBNGU5AIIe9k%0AYWEBb29vJCQk4OjRo5gyZQpat24NQD5hWywW4+LFiyxHSwghhDQueXl58PT0xKJFi5jl6qvenGtr%0Aa2PZsmUIDAykJG1CCFFR586dQ3Z2NnN/pKenh23btjVIkraMoaEhdu7cKddGVlYWzp0712BtEkJU%0Al4aGBrZs2QI9PT0Ab/proqOjweVycfz4cZSXl3/w+z9//hzbtm3DxIkTce/ePbnBaiMjI2zatOmj%0A94EQQmrToUMHLFiwADExMTh06BC4XC60tbUpQZsQQgipZw3Zj0GIqiorK8Off/6JCRMmYNKkSRAK%0AhSgrK6uxyjgAJi9CR0cHPB4PBw4cYDN0QkgjcPXqVYwbNw5Hjx6FRCKpMQ7cpUsXHDt2DCtWrKAk%0AbUKaOKqoTQipMw6Hg2HDhmHo0KFwcHDAli1bcPPmTapcQghRCdWX9Pby8mIpEkLqLjw8HOvWrUN+%0Afr7CKtqDBg2Cn58funXrxmKUhBBC3iU0NBTAmyVPZ8yYgQ4dOjR4ux06dMCMGTOwZ88e5hwSHh4O%0AGxubBm+bEKJ6evToga1bt+KHH36ARCJhkrWfP3+O9evXY8uWLRg9ejSsrKxgbm6Orl27QlOz9u7h%0ArKwsXL58GYmJiYiOjoZIJJIbqJZKpTAwMMDevXvRpk0bZe0mIUSNcTgcWFlZwcrKCi9fvsSpU6cg%0AFAqRmprKdmiEEPJOO3fuRHJyMoDXx7OjR4+yHBEhNVHFYKJO7ty5Az6fj9OnT6O4uPit1bNlfX6W%0AlpZwdXXF2LFjYWBgoOyQCSGNyKtXr7Blyxb897//hUQiAYAaVbQ9PDywePFi6OjosBkqIURJKFGb%0AEFInEokEiYmJiIyMRExMDPLz89kOiRCiYjw8PJj/s9HRfPToUbmOE0rUJqosLy8Pa9euRVRUlFyy%0AC/D65lxXVxeenp6YNm0adY4TQkgjEB8fzyQtamtrY9q0aUpr+9tvv8XBgweZBMq4uDiltU0IUT02%0ANjbYtm0bfvzxR5SXl8tdY5aUlCA0NJSZXKKhoQFjY2OYmJhAV1cXmpqaKC4uRmFhIQoKClBWVsa8%0Ar6Jr1hYtWmD37t0YOHCgkveSEEKA5s2bY+rUqZg6dSpu376N4ODgWp/7888/48KFCwBeH8dOnTql%0ArDAJIYRx9+5dJCUlAaBkWEIIYUtFRQUiIiLA5/Nx7do1AKg1QVv2eJcuXeDi4gIXl/9j787joir3%0AP4B/BhAdAUHCHZSrKWSGmoigKYqIMm5IlqVp3pvZTzNzKS3tZqnB7VZeNfWqN800BTfckUQEN3BB%0Aw1TcMHdQlNVhmWGG8/vD15w4LAoIcwb4vF+vXq95hjnn+Z7AOec8z/d8n+FGKcxARDXfmTNnMGfO%0AHNy+fbvUQl3Ozs4ICgrCq6++KmOURGRsTNQmojLpdDrExsYiIiICUVFRyM7OBoAyl/kBgKZNm8oT%0ALBHJ7tSpU2KCUkUHmg8fPoxbt26J7aJJ3xVVmf6JjCk8PBwLFixAZmZmqTfnr776KoKDg9GmTRsZ%0AoyQiovK6desW1Gq1eH/k7e0NGxsbo/VvbW0NT09PHDlyBACQnZ2NO3fuwMnJyWgxEFXU+fPnce7c%0AOVy/fh23b99GdnY2cnJyxArNNjY2cHJywosvvohOnTqha9euvMavAF9fX6xfvx4zZszAnTt3Sh2/%0AAZ6M+6SmpiI1NfWZq6UVv2Z1dXXFjz/+yO8aIjIJrq6uT31gPzk5GdeuXQPA5EgiIiKiuujWrVsI%0ADQ3Fzp07kZmZCaDkA8lF37O1tcWgQYMQEBCArl27Gj9geiq1Wi1pW1tbyxQJkZRGo8EPP/yAX3/9%0AFYIgSOaBDVW0x48fj2nTprGKNlEdxERtIpIwJGfv378fhw4dKldytoODA/z8/KBSqdCtWzd5Aiei%0AGm379u2IjIwU28+TqE1kqtLT0/HVV18hMjKSVbSJiGqRK1euSNpy3BP17t1bTNQGnsTE5EkyNRcu%0AXEBISAiio6NLrNJVPDlYoVDgxIkTYrtRo0bo27cv3nrrLU6QltMrr7yC3bt3Y+nSpdi0aRM0Go1k%0ATKcow8SRQVnXooIgwMbGBpMnT8bYsWNhYcGhZSIiIiIiIjJNer0eBw8eRGhoKE6ePPnMe19DQqWn%0ApydWrVoFS0tLY4dcY5w+fVrS7t69u1H7d3d3F39/CoUCiYmJRu2fqDTx8fGYO3eupIp20Xngv/3t%0AbwgODkaXLl1kjpSI5MLRdCKCTqfD8ePHERERUe7k7MaNG2PAgAFQqVTw8PCAmZmZPMETUa1R2pPr%0ARLXFvn37sHDhwjKraHfr1g3BwcFo3bq1jFESEVFlpKenA/hrMqd9+/ZGj6FFixaS9qNHj4weA1FZ%0A/vjjDwQHByMhIQHAsys2F584BYCsrCzs3r0bu3fvxiuvvIJZs2bB3d29egOvBZRKJWbPno3x48dj%0A06ZN2LFjB1JTU8WfF53ULE3R34OjoyPeeustvPHGG7C1ta3ewImIiGqYp1V0JyIiIuNKSUnB5s2b%0AsX37dnGM7GnVsx0cHCRjaY0aNWKS9jOMHTtW9kTpssaXiIwtPz8f33//PTZt2oTCwkIAKFFF+x//%0A+Ac+/vhjfrcQ1XFM1Caqo56VnA2gRHK2ra0tfH19oVKp4OnpCXNzc+MHTkREVIOkpaXhq6++wsGD%0AB0utoq1UKjF9+nTJoBYREdUshnspAzkSGJs0aQLgr3PM48ePjR4DUXEajQYLFixAWFiYJPn6Wdc8%0Az0oa/uOPPzB27FgMGzYMX375JaysrKo28FqoWbNmmD59OqZNm4bz588jNjYWFy5cwLVr1/DgwQPk%0A5+eX2KZFixZo3749unbtij59+uDll1+WIXIiIiLTJwgCdu7cKXcYREQAnqxk9DwPjzzv9gqFAkFB%0AQZXenuh5HD58GCEhITh69CgKCwvLrJ4tCAIsLCzQr18/BAYGonfv3ujUqRPnaCqhMsnSn332GQ4d%0AOgTgye/l5MmTlepboVAwWZtMwtChQ3H37t1SC3XVr18fkyZNQufOnXHmzBmjxOPl5WWUfoio4pio%0ATVSHVDQ527Ckbf/+/eHv749evXpxWVsiIqJy2rt3LxYuXIisrKxSb867d++OoKAgODk5yRglERFV%0ANZ1OZ/Q+OZFEpiY5ORkffvghLl++/NSqVeVVfKUvQRCwe/duJCYmYsWKFbyeKieFQgE3Nze4ublJ%0A3ler1cjPz4dOp4NSqYS1tTUfziciIqoAJgkRkSkQBAHJycmVenjE8D1W2e0N+2CiNhlbWloatm7d%0Aii1btiAlJQXA06tnu7i4IDAwEEOHDoW9vb3xAybk5uaKeSoc06Ta4M6dOyXGLg20Wi2WLFlitFjk%0AqnBPROXDjEuiWq5ocnZUVJRYWe1pydkNGzaEj48PVCoVXnvtNS6/QUREVAFpaWmYN28eoqKiyqyi%0APXPmTLzzzjtyhklERFVEqVRK2g8fPjR6DIY+DZOiNjY2Ro+ByCA1NRXjxo3DvXv3Sn1YTalUokeP%0AHvDw8ECHDh3QunVr2NnZQalUQhAEZGVlITs7Gw8fPsQff/yBhIQEnDlzBllZWQCk11XXrl3DmDFj%0AsHnzZrRo0UKW460NrK2tYW1tLXcYRERENQ6Ti4jI1DzvgyN88IRqiri4OISGhiIqKgp6vf6pq4bb%0A2dlhyJAheP311/HSSy/JEi8R1Q3Fz6M8rxJRUUzUJqqFKpOcrVQq0bdvX6hUKnh7ezM5m4iIqBJ2%0A796Nb775BtnZ2ZLEJMPrHj164JtvvoGjo6PMkRIRUVVp1qwZgL/use7du2f0GAwVgwxeeOEFo8dA%0ABAD5+fl47733cPfu3RKVZNq2bYv3338fAwcORMOGDcvcR5MmTdCkSRO0a9cOnp6eAJ5Un9m9ezc2%0AbtyIS5cuifsWBAGpqamYMGECNm/ezGRjIiIiMhomXRCRqZH74RF+L5KxDBo0CLdu3QJQsnq2IffB%0A3Nwcr732GgIDA+Hj44N69erJFi8R1R1ynot5HiYyfUzUJqolKpOcXb9+fXh7e8Pf3x/9+vVDgwYN%0AZImdiIiotpg1a5aYNFT8ZtzS0hL16tXD119/bZRYFAoFVq9ebZS+iIjqstatW0vaR48exbvvvmvU%0AGI4ePSppu7i4GLV/IoPvvvsO165dK7GayKxZszBq1CiYmZlVar+WlpYYOXIkRo4ciQ0bNuD777+H%0AVqsVr7v+/PNPfPvtt1iwYEFVHg5VUEFBAVatWoUpU6bIHQoREVG1ioqKkjsEIiIJJmdRXXLz5k3J%0APIwh9wEAOnbsiGHDhmHIkCFwcHCQOVIiqit4Hiai8mCiNlEt8Nlnn+HQoUPlSs6uV68eevfuDX9/%0Af/j4+MDKykqWmImIiGozw+BgUVqtFsePHzdK/6UlihMRUfVo3749GjZsiLy8PAiCgNOnT0OtVhut%0Asm9OTg7i4uLEc4+NjU2J5HEiYzh79iw2btwoGYdo3rw51qxZg3bt2lVZP2PHjoWnpycmTpyI+/fv%0Ai3/727Ztw/Dhw+Hu7l5lfVH5nT59GvPmzcONGzeYqE1ERLVeq1at5A6BiEjEh0eoLlMoFHjllVfg%0A6+uLgQMHok2bNnKHRER1zPr16+UOgYhqCCZqE9UCO3fulCSEFU/OtrCwQK9eveDv7w9fX18uBUxE%0ARGQEpSVKG+OJaiZoExEZl7m5OTw8PBATEwPgyYM5a9aswccff2yU/tesWSNWFlYoFPD29jZKv0TF%0ALV26VHwtCAIcHBywcePGaklkat++PX766SeMGTMGWVlZYp/Lly/Hzz//XOX9UdkyMzPx7bffYufO%0AnXxYkIiIiIhIBnx4hOoyhUIBvV6PtLQ0XL16FY0bN0ajRo3kDouI6hAPDw+5QyCiGoKJ2kS1SNEE%0AbQsLC3h6esLf3x8DBgzgDQkREZERcYkrIqK6RaVSISYmRnyA9pdffsHo0aPRpEmTau03OTkZa9eu%0AlSz3OmTIkGrtk6g058+fx4kTJ8S/RTMzM3z//ffVmjDQrl07LFmyBO+++67Y74kTJ5CYmIiOHTtW%0AW781RV5eHiIjIxEXF4ekpCQ8fvwYVlZWaNGiBXr06IGBAweiadOmz9XHzp078e233yIzM5PXv0RE%0ARERERGRUCoUChYWFSExMRGJiItavXw9zc3PxntfX1xf29vZyh0lEREQEgInaRLWOYXK+QYMGSEpK%0Awo8//ogff/zRaP0rFApER0cbrT8iIiJT0rFjR1YRJCKqgwYNGoR///vfSEtLAwDk5ubi448/xvr1%0A62FhUT1DLzk5Ofjoo4+Qn58vnnucnZ3Rp0+faumP6Gn27t0rvjY8MODp6Vnt/fbo0QP+/v7Yv3+/%0A+N6ePXvqdKK2IAhYt24dVq5ciezsbPE9g8TERERFReH777/HmDFjMH36dNSrV69Cfdy8eRPz5s3D%0AqVOnJKu7MVmbiIiIiIjKEhERgaSkJLE9ZcoUGaOhmmzw4MGIiopCfn4+AOn9qE6nQ2xsLGJjYzF/%0A/nz07t0bgYGB6NevX7WN0RER1QQ8DxPJj1ciRLWI4QZEEATk5OQgJyfH6JNkTE4jIqK6LCwsTO4Q%0AiIhIBpaWlnj//fcRHBwsTg79/vvv+Oc//4ng4OAq70+r1eKjjz7CxYsXJdW0P/roI96TkSwOHDgg%0Aqab90UcfGa3vmTNnIiIiAsCT8ZCDBw9i9uzZRuvflKjVakyaNAnx8fElxoMMvx/D+xqNBj///DPi%0A4+OxatUqNG7c+Jn7LygowKpVq7B69WoUFBSI3z1ERERERETPEh4ejsjISLHNBDGqrB9++AFqtRq7%0Ad+9GWFgYLly4AECapyAIAnQ6HWJiYhATEwM7OzsMHToUI0aMwEsvvSRX6EREsuF5mEh+ZnIHQERV%0AR6FQiP+V9l51/0dERERERFRXvfPOO3BxcQHwV0Lkzp07MXXqVLGqbVW4fv06Xn/9dcTFxUmStL28%0AvKBSqaqsH6LyevjwIVJSUgA8+dvv1q2zRv8HAAAgAElEQVQbnJycjNa/o6MjOnXqJLbv3r2L9PR0%0Ao/VvKnQ6HSZMmIDTp0+L3wvFx2yKvycIAs6fP4+PPvoIBQUFT93/uXPnMGzYMCxfvhxarbZEkrYg%0ACFAqlfj000+r9TiJiIiIiKjmKvrwKNHzsLa2xujRo7Ft2zbs2bMH7777Lho3biz+jRW97xUEARkZ%0AGdiwYQMCAwMREBCA9evXIyMjQ+7DICIyKp6HieTFRG2iWsJwQpXzPyIiIiIiorrK3NwcixYtglKp%0ABPBXsnZkZCRUKhU2btwoLslaGY8ePcLixYsxcuRIJCUlSe7B7Ozs8O233z73MRBVRmJioqTt6elp%0A9Bh8fHwk/yYuXbpk9Bjktnr1aiQkJJR4mP5pYziG76kzZ85gzZo1pe5XEAQsW7YMY8aMwc2bNyUT%0A3kU/069fP4SHh+Mf//hH9R4oERERERERURHt27fH559/jiNHjmDp0qXo27cvzM3NSzzEbLgfvnz5%0AMoKDg9GnTx989NFHiIqKkvsQiIiIqA6wkDsAInp+I0aMkDsEIiIiMjGHDx+Gt7e33GEQEdUp7dq1%0Aw3/+8x98+OGH0Ov14iTQo0ePsHDhQixatAj9+vVDz5494ebmBmdnZ1hYlD00c/PmTcTHxyMuLg6R%0AkZEoKCgokWBpZWWFlStXokmTJsY6TCKJ1NRUABAnQF9++WWjx+Ds7CxpJycnGz0GOeXn52PdunUl%0AkqdbtGiBCRMmoE+fPmjWrBkyMjJw+fJlbNq0CUeOHAHw13fJTz/9hLfffhu2trbiPh4/foxJkybh%0AzJkzZSZoN2/eHF988QV8fX2Nd8BEREQy69u3r9whiBQKBaKjo+UOg4iISHYWFhbw8/ODn58fHj16%0AhLCwMOzYsQM3btwAgBL3swUFBTh48CAOHjwoWbWOiIiIqDowUZuoFggODpY7BCIiIjIBaWlp2LZt%0AG7Zs2YKUlJQSFS6JiKj6eXt7Y/Hixfj000+Rn58vTvAIgoCcnBzs27cP+/btA/CkCre9vT1eeOEF%0ANGjQABYWFlCr1cjKykJmZiby8vLE/RZN0Da0GzVqhOXLl6Nz585GPkqivzx+/FjStre3N3oMhgcV%0ADP8+isdU2x0/fhzZ2dmSieXevXtjyZIlaNiwofi5Zs2aoVmzZvD29sa+ffvw2WefQafTAQBycnIQ%0AHh6Ot99+GwDw8OFDvPfee7h27VqJyWpBEGBubo533nkHU6dOhZWVlXEPmIiISGb3798Xz7tyY0IZ%0AERFRSQ4ODpg4cSImTpyIs2fPYvv27YiIiEBOTg4A6fha8fbZs2fxv//9DyqVCq1atZLnAIiIiKhK%0A9ejRQ/ZxbCZqExERERHVcCdOnEBoaCiioqKg0+lY+YGISGa+vr5Yv349ZsyYgTt37kiq0BZN5tDp%0AdEhNTUVqamqpPy+qeJKkq6srfvzxRzg5OVXjkRA9m0ajkbSfViW+uhRNRgaAgoICo8cgp/j4eEnb%0AyckJS5cuhVKpLHObwYMH4/Hjx/jqq6/E7xdDonZmZiZGjx6NO3fuACj5/dOpUyfMnz8fHTt2rIaj%0AISIiqjnkHnsxhURxIiIiU/fqq6/i1VdfxRdffIH9+/cjLCxMvI8uei4vujLeokWLsGjRInTu3BlD%0Ahw7FoEGD8MILL8h1CERERPScxowZI3cITNQmIiIiIqqJsrKysGPHDmzevBk3b94EwAk6IiJT8sor%0Ar2D37t1YunQpNm3aBI1GI0nYLkoQBMl3eFkJH4IgwMbGBpMnT8bYsWNlSYglKq54MvDDhw+NHsOj%0AR48kbWtra6PHIKerV68CgPiw3sSJE5+apG3w5ptv4tdff8X169chCALOnTsHvV6POXPmiA+ZGAiC%0AgIYNG+Ljjz/GuHHjZE9MIyIikpuxx2B47iUiIno+SqUSgYGBCAwMxO3bt7F9+3bs2rUL9+/fB4BS%0ACy2cO3cO586dQ1BQEHr06IHBgwfDz88PNjY2sh0HERFRXaDVapGQkIBr165BrVbDysoKTk5OePXV%0AV2vseZgzekRERERENUhCQgJCQ0MREREBjUZTamIfE7aJiEyDUqnE7NmzMX78eGzatAk7duxAamqq%0A+HPD9/bTErMNHB0d8dZbb+GNN96Ara1t9QZOVAH29vaSdtG/cWMxJIcbEpXr2r+RBw8eiJW/FAoF%0A/P39y7WdmZkZhg0bhkWLFgF4Uol87dq1OHToUIkk7Z49e2LBggVc9pmIiAjAiBEjjNaXVqvFgQMH%0AoNPpAPx1j8DEbSIiospr3bo1pk+fjmnTpuHo0aPYtm0boqOjxRW6is+16PV6xMXFIS4uDl9//TV6%0A9+6NwYMHw8fHBw0aNJDtOIiIiEzZ48ePcfnyZeTn56N3797l2iYzMxMrVqzAjh07oFarS/zcwsIC%0APj4+mDRpElxdXas65GrFRG0iIiKqFp9//nm5P3vhwoVKb0tUF+Tm5mLXrl3YvHkzrly5AuDZE3Pm%0A5uZGi4+IiJ6uWbNm4uTP+fPnERsbiwsXLuDatWt48OAB8vPzS2zTokULtG/fHl27dkWfPn3w8ssv%0AyxA50bO1bt0awF/XJCdPnsQbb7xh1BhOnz4tabdr186o/cstLS1NfO3s7AwrK6tyb9ulSxcAf/3+%0AlixZIv5MEATUr18fs2bNMomlIYmIiExFcHCwUfr5448/MGfOHBQUFEgeygKenKdbtGiBhQsXGiUW%0AIiKi2kihUKBPnz7o06cPMjMzsXv3buzYsQOXLl0Sf25gmJPRarU4dOgQDh06BKVSibNnz8oSOxER%0Akanav38/fv31V/z+++8QBAF2dnaIi4t75nbx8fGYNm0a0tLSyixMV1BQgAMHDiAyMhLjx4/HzJkz%0Aa0xeBBO1iYiIqMoJgoCdO3cafVui2ubSpUsICQnBvn37kJubW2r1bAPDz1xdXREQEIChQ4caNVYi%0AIno2hUIBNzc3uLm5Sd5Xq9XIz8+HTqeDUqmEtbV1jRlYInJxcYGFhQX0ej0EQcDRo0dRWFgIMzMz%0Ao/Sv1+sRHR0tJi/Vq1cP7du3N0rfpsLwsIdCoUDTpk0rtK0h0d5Ap9OJ/y+dnJzw448/1rjKJERE%0ARDVdQUEBli5dip9//hl6vV5833COBoA333wTs2bNgrW1tVxhEhER1Sp2dnYYN24cxo0bh8TERGzf%0Avh179+5FVlYWgNLnZPLy8uQIlYiIyCQ9evQI06dPR3x8PIC/8heys7Ofue3p06fx/vvvS8a6yyII%0AAgRBwM8//4zr169j2bJlqFevXhUcQfViojYRERFVi7KecKvubcn0vfPOO+jXr5/cYZgsjUaDffv2%0AITQ0FOfPnweAMhO0De87ODhg6NChCAgIgIuLi3EDJiKi52Ztbc0EC6qxlEolOnXqhISEBABPBl13%0A7tyJwMBAo/RvmDRVKBRQKBTo3r07LCzq1pCnVqsVX9vY2FRo28aNG0vahmvNjh074qeffoK9vf3z%0AB0hERETlZqiiff369RKrqQmCgJYtW2LhwoXo2bOnnGESERHVah07dkTHjh0xe/ZsHDx4ENu3b0dc%0AXBwKCwufmjhWV6WkpJR7brf4yoIV2ZaIiExXcnIyxowZg/v370vuZQVBQGFhITIyMkqMRRukpaXh%0A448/Rn5+fpnF6ooqeo985MgRfPnll0Zb+ep51K1ZC6Jaqn///nKHIFIoFDh48KDcYRCRjDhAQc/i%0A4eEhdwgm6c8//0RoaCh27dolPlVafEKu6Hv169eHr68vhg8fjtdee81oVSuJiIiIihs4cCASEhLE%0Agddly5ZhyJAhsLS0rNZ+8/Ly8MMPP4j9KhQKqFSqau3TFOn1evF6saLXhMV/R4IgoEmTJkzSJiIi%0AMjKtVoulS5di3bp14kolRSefFQoFRo0ahVmzZsHKykrmaImIiOoGS0tLqFQqqFQq3L9/H2FhYdi5%0Acydu374td2gmQxAE+Pj4GH1bIiIyHVqtFh988AFSUlLEgiqANMn6aYnaQUFBSE9PL5ET4eDggEmT%0AJqFnz55o0aIFkpOTER4ejp9//hm5ubnivMDOnTvRr18/+Pn5Ve+BPicmahPVAvfu3ZMseScnJmgS%0A1W2m8D1E5aPRaHDx4kVcunQJycnJuH//PnJzc6HRaGBpaQkbGxs0atQItra26NChA9zc3NCyZUu5%0Aw651dDodDhw4gJCQkBJLAAElE7QVCgXc3d0xfPhw+Pv7s/oqERERmYThw4dj8eLFYmXnlJQUBAUF%0A4auvvqrWfufPn4/U1FTxmqlRo0YYNGhQtfZZ25R2vTlt2jQmaRMRERnRH3/8gc8//xx//vlnqVW0%0AW7VqhYULF8LLy0vOMImIiOq05s2bY/LkyZg8eTJOnTqFbdu2ITIysszPnz59Gvfu3RPbAQEBxghT%0AFlxlmYiobvvvf/+La9eulRhrdnd3h0qlwiuvvILWrVuXuu3ly5cRHh5e4kFlFxcX/PLLL7CzsxM/%0A27ZtW0yZMgXDhg3D3//+dyQnJ4v5kt9//z369+8Pc3Pz6j3Y58BEbaJaRO4kaV5EE9VtUVFRcodA%0Az6BWq7Fnzx5ERkbi1KlT0Ov1Fdre3t4enp6eGDJkCPr27Sv7eacmu3v3LjZv3oywsDCkp6cDKLt6%0AdtEKkQMGDMDSpUtliZmIiIioLPb29njjjTfw66+/itcumzdvhqurK956661q6fM///kPduzYIblW%0Aeu+991hh8jlZW1tj6NChcodBRERUJ2i1WixZsgTr1q1DYWFhqVW03377bXz66ado2LChzNESERGR%0AgYeHBzw8PJCTk1PmZzZs2CBJ5K6NidqcJyQioqysLPzyyy+Se9kmTZogKCgIvXv3fub2mzZtktwL%0AA4CFhQWWLFkiSdIuqnXr1li+fDlGjhwp5rzcuXMHBw8exMCBA6vgqKoHE7WJajEmThORMbVq1Uru%0AEKgMarUay5cvx5YtW5CbmwugcueItLQ0hIeHIzw8HM2bN8eECRMwatQoWFjwkrI8BEHAoUOHEBIS%0AgtjYWAiC8NTq2WZmZujVqxeOHTtW6meIiIiITMnUqVMRHh6OjIwMMXl6wYIF0Gq1GDduXJX1o9Fo%0AMH/+fISFhYnXRgqFAk5OTlXaT12kUCjg6uoKS0tLuUMhIqpyprIiJZHBuXPn8Pnnn+PGjRulVtF2%0AdHTEN998gx49esgZJhERET3Fsx4WL61AT23Ba2siIgKA3bt3Izc3Vxx3eeGFF7Bx48YyK2gXpdfr%0A8dtvv5V4YDkwMBDOzs5P3dbV1RWBgYHYsmWLuH1YWBgTtYnIOIpX3ezSpQucnJzkDouIiGQUFRWF%0AefPmIS0trcyk4Iow7CMlJQULFy5ESEgIvv32W7z88stVEm9tlJqaii1btmDbtm148OABgLKrZwNA%0AmzZtEBgYiICAADRr1gyurq61chCPiKg2WbZsmdwhSEyZMkXuEKgOatSoERYsWCD+/SkUCuj1egQH%0AB+PIkSOYNWsWOnTo8Fx9xMXFYeHChfjzzz8lYyAWFhb47rvv0KBBg6o4lDqtUaNGcodARFQtmEhC%0ApkKr1WLx4sX45ZdfyqyiPWbMGHzyySdQKpUyR0tV6Z133kG/fv3kDoOIiOi5jRgxQu4QiIjIROzf%0Avx/AX/ezc+fOLVeSNgCcOnUKWVlZJXIh3n777XJt/8Ybb2DLli1i/6dOnYJOpzPZQoOmGRURVUrR%0ASlKCIODcuXPQ6/UYPHgw/P390axZM5kjJCIiY1q2bBlWrFiBwsJCACWTsys6SalQKEokFiclJWHM%0AmDEICgqCSqV6/qBrkWPHjiE0NBQxMTHQ6/WlJsob3rOyssKgQYMQGBiIbt26yRIvERFV3rJly0zq%0AoRomapNc+vfvjw8//FD8N2EYnzh+/DgCAgLg4eGBwYMHw8vLC46OjuXa5507dxAXF4eNGzfi6tWr%0AkgfeDIO/X3zxBTp37lydh1ZnmOogNhHR8/jggw8QGBgodxhESEhIwJw5c8qsou3k5ISgoCB0795d%0AzjCpmnh4eMgdAhERUZUIDg6WOwQiIjIBGo0Gf/zxhzhW36JFiwrljBw5cqTEe05OTnB1dS3X9p06%0AdYKtrS2ys7MBAPn5+bhy5YrJFhnkyDtRLRAQEICoqCg8fvwYACSToRcuXMCFCxfw73//G926dcOQ%0AIUMwcOBA2NnZyRw1ERFVp8WLF2PVqlWSqjzAX4nBDg4O6NWrF9q3bw9nZ2c4ODhAqVSiYcOG0Ov1%0A0Gg0yMjIQGpqKq5fv44LFy7g7NmzyMvLAyBN2s7Pz8fMmTORm5uLkSNHGv9gTUh6ejq2b9+OLVu2%0A4O7duwDKrp6tUCjg4eGBwMBADBo0iBUgiYhqAVOo1GhKCeNUN02ZMgV5eXlYs2aNZHxCEAScPHkS%0AJ0+eBADY2dnhxRdfRLNmzfDCCy+gQYMGsLCwgFqtRnZ2NjIyMnDx4kU8evQIAEo89GZof/rpp3jr%0ArbeMf6BERCS7//u//xNfKxQK/Pe//y31c6Y6QUd1h1arxX/+8x+sX7++zCra77zzDj755BOOD1Uz%0AjUaDixcv4tKlS0hOTsb9+/eRm5sLjUYDS0tL2NjYoFGjRrC1tUWHDh3g5uaGli1byh02ERERERGR%0Aybly5Qp0Op04D+Dn51eh7WNjY8XXhnvjPn36lHt7hUKBrl27IiYmRnzvxo0bJjsOxERtolrgX//6%0AF7RaLY4cOYLw8HBER0eLiXQAxAnR+Ph4xMfHY8GCBfDy8sLgwYMxYMAAWFlZyRg9EdUW/fv3F18r%0AFAocPHhQxmjqtt27d2PlypWSZGrDha2vry8mTJiALl26VHi/Wq0WUVFRCAkJwalTp0qs5PD111/D%0A2dkZ7u7uVXo8NYm3tzd0Op0kObt49exWrVohICAAI0aMKHclSSIiqhnkTpI2hURxIuBJ8nSrVq0Q%0AHBwsDtQC0r/RjIwMxMfHP3U/xf+mi+7HysoKwcHBFR78JSKi2iMmJkaywgKRKfr9998xZ84c3Lx5%0As9Qq2m3atME333xTp8fTqptarcaePXsQGRmJU6dOQa/XV2h7e3t7eHp6YsiQIejbty+/b4iIiIiI%0AiABJ4TqFQlGhBOnMzExcvXq1xP2Vl5dXhWJwcHCQtA2FX0wRE7WJaglLS0v4+vrC19cXeXl5iI6O%0Axr59+3D06FFotVrxc4IgQKfT4dixYzh27BjmzZsHb29vqFQq+Pj4wNLSUsajIKKa7N69e5wcMwHp%0A6emYP39+ierNrVq1wr/+9a/nWjrV0tIS/v7+8Pf3R2xsLObNm4c7d+6IycgFBQWYO3cuwsPDYW5u%0AXhWHU+MUFBSUmpxtZ2cHPz8/DBs2jBNvRES1FJOkiaRGjx6Nbt26Ye7cubhw4QKAkg8zPOvfTVmf%0A79u3L+bMmYPWrVtXYcREREREVUer1WLRokXYsGFDqVW0zczMMHbsWMyYMYNVtKuJWq3G8uXLsWXL%0AFuTm5gKo3H1bWloawsPDER4ejubNm2PChAkYNWoULCw4zU5ERERERHXXw4cPJe3mzZuXe9uzZ8+W%0AyC0yMzNDjx49KhRD48aNJe38/PwKbW9MvIMkqoWUSiVUKhVUKhXUajUiIyMRHh6OuLg46HQ68XOC%0AIECj0SAyMhKRkZFo2LAhfHx8MGTIELz22mt1NsmOiKgmW7lyJdRqtSRp3s3NDatXr4adnV2V9dOz%0AZ0+EhYVh0qRJiI+PFy+gb9++jc2bN2P06NFV1ldNJAgCLCwsMHz4cAwePBg9evTgeZWIqBZbv359%0ApbYTBAHvvvuu5Lz9yy+/VHF0RPJxcXHBtm3b8Ntvv2HdunX4/fffxZ8VfbjtaYpWnuzTpw/+/ve/%0AV7iqBhEREZExnT17Fp9//jlu375dZhXtoKAgdOvWTc4wa7WoqCjMmzcPaWlpkuTsyhYYMewjJSUF%0ACxcuREhICL799luTXVKbiIiIiIiouhVPiraxsSn3tkVX2zTcb7m4uMDa2rpCMZiZmT21bUqYqE1U%0Ay1lbW2PEiBEYMWIEMjMz8dtvv2Hfvn2Ij4+XDE4JgoCcnBzs3bsXe/fuha2tLfz8/MTkMiIiMn0a%0AjQY7duyQTDg4Ojpi7dq1Fb6gLQ8bGxssX74cgYGBSE5OFpPMQkJC6nyitkKhgE6nw549e3Dz5k2c%0APHkSvXr1Qvfu3VlxnoioFvLw8DDJfRGZioEDB2LgwIH4888/ERUVhbi4OFy8eBFZWVlP3U6pVKJL%0Aly7o06cPBgwYAEdHRyNFTERERFRxGo0GixYtwq+//gq9Xg8AJapojxs3DjNmzED9+vXlDLVWW7Zs%0AGVasWIHCwkIAFV/VpbjiDxgKgoCkpCSMGTMGQUFBUKlUzx80ERERERFRDVe0eOyznDlzRtJWKBSV%0Amh/Lzs6WtE15xSomahPVIXZ2dhg1ahRGjRqFhw8fYv/+/QgPD0dCQgIA6YBhZmYmtm7diq1bt8LB%0AwQH+/v4YPHgwOnfuLOchEBHRU5w4cQKPHz+WVOUMDg6uliRtA1tbW8ydOxeTJ08WzyNJSUm4fv06%0A2rVrV2391gQKhQJarRZnz57F2bNnsXr1ajRu3Bi+vr4YNGgQvLy8mLRNREREdUrbtm3Rtm1bvP/+%0A+wCA1NRU3L9/H48ePUJ+fj4KCgrQsGFDWFtbw9HREU5OTjJHXLMIgoADBw7gpZdeqtS2ACq9vYFC%0AoUBiYmKltyciIqqpzpw5gzlz5ohVtIsn9jo7OyMoKAivvvqqjFHWfosXL8aqVatK/R0AgIODA3r1%0A6oX27dvD2dkZDg4OUCqVaNiwIfR6PTQaDTIyMpCamorr16/jwoULOHv2LPLy8gBIk7bz8/Mxc+ZM%0A5ObmYuTIkcY/WCIiohpAo9Hg4sWLuHTpEpKTk3H//n3k5uZCo9HA0tISNjY2aNSoEWxtbdGhQwe4%0AubmhZcuWcodNRETl0LBhQ0k7JyenXNup1WpcvHixRK5EZQrJ3r59W9KuylXmqxoTtYnqqCZNmmDc%0AuHEYN24ckpOTsXfvXkRERIiTaUWTth8+fIgNGzZgw4YNaNWqFQYPHgyVSgUXFxc5D4GIiIo5efKk%0A+FqhUMDd3R3u7u7V3q+Pjw+cnZ1x69Yt8b1jx47VyUTtzz77DGFhYbh69SoA6fkUANLT08UHoZo1%0Aa4bhw4djxIgRcHZ2litkIiIiItk0bdoUTZs2lTuMWqWiFSKrensiIqK6RqPR4IcffsCvv/4KQRAk%0ACcKGKtrjx4/HtGnTWEW7mu3evRsrV66UJFMbfh++vr6YMGECunTpUuH9arVaREVFISQkBKdOnRL3%0AbSiW8fXXX8PZ2dko47BEREQ1gVqtxp49exAZGYlTp06JK42Ul729PTw9PTFkyBD07duXRY+IiExU%0A8+bNJe27d++WK9n6xIkT0Ol0ku93c3NzdO/evUL9C4KA8+fPi/dmAEz6YR8zuQMgIvm1bNkSEydO%0ARFhYGCIiIjBlyhS0a9dO/BIrOqB19+5drF69GgEBARgyZAj++9//lng6hYiI5JGUlATgr+SK/v37%0AG61vlUolmYi6du2a0fo2JePHj8fu3buxdetWjBo1CjY2NpLzqeEmQRAE3L9/H6tXr4a/vz/efvtt%0AbN26FWq1WuYjICIiIqKaynC9Kdd/REREdU18fDyGDRuGDRs2oLCwEIB0PuVvf/sbNm3ahNmzZzNJ%0Au5qlp6dj/vz5Japot2rVCuvXr8eyZcsqlaQNAJaWlvD398f69euxdu1aODo6Ssb7CgoKMHfu3Aon%0AoREREdU2arUa3377Lby9vTF//nzExcVBp9OJ82Ll/S8tLQ3h4eGYPHkyfHx8sHHjRuh0OrkPj4iI%0Aivnb3/4G4K/74EuXLpVru6ioKPG1IcekS5cuFV4p/syZM8jOzpa817Zt2wrtw5iYqE1EEs7Ozpgy%0AZQr27t2LXbt2YeLEiSUGnYAnX5RJSUlYunQpBg4ciNdffx3r1q3DgwcP5AyfiKhOS0lJkUxGuLq6%0AGq3vzp07S9qGpPG66pVXXsHXX3+NY8eO4bvvvoOXlxeAv240iidtJyQk4Msvv0Tv3r0xa9YsxMXF%0AyXwERERERFTTVHTis6r/IyIiqivy8/OxcOFCjBs3Drdu3SpRRVuhUOC9997Drl27Kp0cTBWzcuVK%0AsQCC4brEzc0N27dvr3BVtqfp2bMnwsLC4O7uLrn+uX37NjZv3lxl/RAREdU0UVFRGDRoENatW4ec%0AnBzJSiOV+c+wfUpKChYuXIiAgABcvHhR7sMkIqIiXnzxRdja2gJ4ch9WNAG7LBqNBgcPHixR+MPH%0Ax6fC/Re/B3NycoK9vX2F92MsFnIHQESmy8XFBS4uLpgxYwYuXLiA/fv3IyIiAvfu3RM/YxiISkxM%0ARGJiIr777jteIBMRySQjI0PSbtWqldH6bt26tfhaEASkpqYarW9TZmlpiaFDh2Lo0KFITk5GWFgY%0AduzYIZ5Li1f5ycvLw549e7Bnzx60aNECw4cPlyt0IiIiIqohqjL5iIiIiJ5t6NChuHv3riRBG3gy%0AtlO/fn1MmjQJnTt3xpkzZ4wSj6FAQF2l0WiwY8cOye/C0dERa9eurXBFtvKwsbHB8uXLERgYiOTk%0AZDGZLCQkBKNHj67y/oiIiEzdsmXLsGLFihIrjBhU9OHu4it3GYoIjhkzBkFBQVCpVM8fNBERVYnX%0AXnsN+/btAwDcv38fu3btemqOw65du/D48WPJ97xCocCgQYMq1O/Vq1cRHh4u3o8pFAr06tWrcgdh%0AJEzUJqJy6dSpEzp16oRPP/0U58+fx4EDB/Dbb7/h9u3bkkoRhotvIiIyvpycHEm7cePGRuvbwcHh%0AqbEQ0LJlS0yZMgVTpkxBXFwctm3bhqioKOTn5wOQrloBAMnJyVi5cqXk5oKIiIioLnnw4AFiY2Nx%0A7do1qNVqWFlZwcnJCR4eHnjxxRflDs9kbNiwQe4QiIiI6pQ7d+5IEoiKJh9ptVosWbLEaLEoFAok%0AJiYarT9TdOLECXGi3zCGFhwcXCXrSyEAACAASURBVC1J2ga2traYO3cuJk+eLP4dJCUl4fr162jX%0Arl219UtERGRqFi9ejFWrVpX6ABvwZP6wV69eaN++PZydneHg4AClUomGDRtCr9dDo9EgIyMDqamp%0AuH79Oi5cuICzZ88iLy8PgDRpOz8/HzNnzkRubi5Gjhxp/IMlIqIShg8fjn379on3Y0FBQXjppZfQ%0AoUOHEp9NTU3F0qVLS6xI5eHhgZYtW5a7z7y8PMyaNQt6vV5y7hkyZMjzH1A1YqI2EVWIVqvFw4cP%0A8ejRI2RlZckdDhERFVFQUCBp169f32h9K5VKSTs3N9dofddEXl5e8PLyglqtxp49exAWFobz588D%0AKFllu+gybzExMZg6dSqGDBmCvn37wtLSUq5DICIiIiqXy5cv4/LlyygoKMAbb7xRrm1u3ryJ7777%0ADjExMWU+EP7yyy9jypQp6Nu3bxVGS0RERFQxxStEVrRiJD2/kydPiq8VCgXc3d3h7u5e7f36+PjA%0A2dkZt27dEt87duwYE7WJytCjRw9YWVnJHQYRVaHdu3eLBYeKJ935+vpiwoQJ6NKlS4X3q9VqERUV%0AhZCQEJw6dUrct2Gu7Ouvv4azs7NRzvdEtQXPw1Rd+vTpAxcXF1y9ehUKhQJZWVkYPXo0pk+fjuHD%0Ah8Pa2hp6vR6HDx/GN998g0ePHpUoUDdhwoRy95eVlYWpU6fi8uXLkod13dzc0K1bt6o+vCqlEDhi%0AQETPoNFocPjwYfz222+IiYkpM/nO8OV36dIlI0dIRKbA1dVVciHE7wLjk/t3IHf/NV1SUhK2bt2K%0APXv2ID09HUDJpO2i71lZWcHX1xeDBw9Gr169YGZmZvygiYjoufH8SbWRVqvF+vXrsWnTJqSkpAB4%0AskT8qVOnnrlteHg45s6di/z8/GcmOikUCvj5+eGbb76p1oqJRERkmngdRXIx/O3JjX/7T0ycOBFH%0AjhwB8OT6cPbs2Rg/frxR+l66dClWrFgh/j28/vrrWLhwoVH6JiIi0zZ16lQcOHAAAGrl+To9PR1+%0Afn6SFXYFQUCrVq3wr3/9C927d6+SfmJjYzFv3jxxRRNDP23atEF4eDjMzc2rpB8iIqq8+Ph4jBs3%0AThzPL1qMrnHjxlCr1dBqtZJ8B8NnvL29sXLlymf2kZmZiV9//RUbN25EZmamuL0gCDAzM8O6devg%0A4eFRrcf5vFhRm4hKpdFoEBMTg4iICMTExCA/Px+AtBpE8WX9HB0doVKpjB8sEZkcQRDw0ksvydY/%0Al/ykmujFF1/E559/jk8//RTR0dHYvn07jh07Bp1OV+pyumq1Grt27cKuXbvQuHFjDBw4EIMHD2YF%0AASIiIpJVUlISPvzwQ9y+fVsyhvD48WMUFhY+9eGy/fv345NPPhGraD8rAUoQBBw4cAD37t3DunXr%0AmKxNRERERsM6WKYjJSVFnKAHniTSG0vnzp0l7aSkJKP1TVRZer0eN27cwL179/DgwQPk5uYiPz8f%0A9evXh7W1NRo1agRbW1t06NAB9vb2codLRCZq5cqVUKvVJaqZrl69GnZ2dlXWT8+ePREWFoZJkyYh%0APj5eHCu6ffs2Nm/ejNGjR1dZX0TGwPMw1Ubu7u6YNm0aFi1aJFktXBAEpKWliZ8rPt7frFkzBAUF%0APXXf8+bNw5kzZ3Djxg0UFhaWmuz97rvvmnySNsBEbSIq4lnJ2cWTxARBQMuWLTFw4ECoVCq88sor%0AssVORKaHkxVElWNhYYEBAwZgwIABePToEcLCwrBz5078+eefAEqvsp2eno7Q0FCEhoaiefPmUKlU%0AUKlUePnll2U5BiIiIqqbLl++jLFjx0KtVouDpMBf1ywZGRl44YUXSt329u3bmDNnDgoLC0u93jEz%0AM4OdnR2ysrKg1+slA74XL17EjBkzsHr16mo+wpopNTUVqamp0Ov1sLe3R9OmTVG/fn25wyIiIqqx%0A1q9fL3cIVERGRoak3apVK6P13bp1a/G1IAhITU01Wt9EFXH9+nVERkbiyJEjSExMhEajKdd2LVu2%0AhJubG7y8vODn51elyZdEVHNpNBrs2LFDMn7j6OiItWvXVstD9DY2Nli+fDkCAwORnJwsjgeFhIQw%0AUZtqBJ6HqS6YOHEiLCwssGjRIrEQXVkM+YZr16595gMJx44dw71798R28f36+flh1qxZzxe8kSgE%0AZlER1WmG5Oz9+/fj8OHDpSZnGxjea9asmZic3aVLF+MHTUQmqehys8Czq99Vl7q85KfcS/7K3X9t%0A9/vvv2Pbtm2IiIgQl5Ir7TxteJ+V5YmIagaeP6m2UKvVGDJkCO7fv1/mNcq+ffvQrl27Urd///33%0AcfTo0RLJ3R06dMCMGTPg5eWF+vXrIy8vD7/99huWLFkiqZ6oUCjw9ddf480336zGo6w5rly5go0b%0ANyI6OhqPHj2S/Mzc3BydO3fGgAEDMGrUKCiVSpmiJCJ6PryOIiIA6Nq1K/Lz88XvgtOnTxttpZXH%0Ajx+je/fu4neRra0tTp48aZS+icojJiYGa9asQXx8vPheRdNDDPdoFhYWGDRoEN5//3106NChSuMk%0Aqo2mTp2KAwcOAECtu1Y9fPgwPvjgA8m1+IYNG6p9xddDhw5h8uTJkn737t1b5lgTkdx4Hqa6KDEx%0AET/88ANiY2NL/Xu3sLBAYGAgPvnkEzRq1OiZ+xs1ahTOnTtX6pzDu+++i1mzZsHc3LzqDqAasaI2%0AUR2k0WgQHR2NiIiIMpOzi0+MOjg4YODAgfD396/2C2wiqh34LBhR1eratSu6du2KL774AhEREQgL%0AC0N8fLw4GFVWQhQRERGRMSxatEiSpC0IAiwsLDB48GBxFa6yqmPEx8eXSNJWKBTo3r07/ve//0mq%0APyuVSgQEBMDb2xv/+Mc/cPnyZXGCbunSpRg2bBgaNGhQ/QdsovLy8rBo0SJs2rRJshRkUTqdDmfP%0AnsXZs2exatUqzJw5EyNHjpQhWiIiIqLnV1BQIGkbc+WQ4g+85ebmGq1voqe5d+8e5s2bh+PHjwMo%0AWeSjIgzbFhQUYO/evdi3bx9ef/11zJ4922gPRRCRaSn6UJJCoYC7u7tRckh8fHzg7OyMW7duie8d%0AO3aMidpkcngeprqsY8eOWLNmDe7evYvY2Fhcv34dubm5sLa2houLC7y9vdG4ceNy78+wQmfRf0cd%0AO3bE7Nmz0aNHjyqPvzoxUZuojsjPz0dMTEyFkrPt7e0xYMAAqFQqeHh4yFYdl4hqHsNNORFVPaVS%0AiREjRmDEiBG4c+cOtm3bhl27duH+/fsA5KtmT0RERHXXgwcPsHXrVskKO+3atcPixYvRvn37Z24f%0AEhJS4j2lUokffvihzESbxo0b48cff8TQoUPFMY60tDSEh4cjMDDwOY6m5srKysI777yDpKSkZ650%0AZPh5RkYG/vnPf+LMmTNYuHBhjak+QkSmITMzU+4QiIhKLKtdr149o/VtYSGdatfpdEbrm6gsx48f%0Ax4wZM5CdnV3mfUF5C32UViBEEARs27YNp06dwqpVq+Ds7FxlsRNRzZCUlATgrwft+/fvb7S+VSoV%0AVqxYIX43Xbt2zWh9E5UHz8NETzg6OlbJ6petW7eGo6MjWrRogc6dO8PPzw9ubm5VEKHxMVGbqBYz%0AJGfv378fR44cKVdytq2trZic7enpCTMzM3mCJ6Iab8OGDXKHQFTrOTk5Yfr06Zg2bRqOHTuGbdu2%0AITo6GlqtVu7QiIiIqA7ZtWsXCgoKxDEGJycnbNy4EXZ2ds/cVqPR4NChQyWqaY8ePRpNmjR56raO%0Ajo54++23sXbtWnH7nTt31slE7YKCAnzwwQfiBOXTJoBKm+TZuXMn6tWrh/nz5xsnYCKqFTw9Pfmw%0AMJFM1Go1duzYgc2bN2Pv3r1yh0NEJiI6OhpTp04VK82XtgpjixYt0L59e7Rp0wZNmjSBUqmEUqlE%0AYWEhNBoNMjIykJqaiqSkJFy5cgV5eXnivoret926dQtvvvkmfvrppxqbLENElZOSkiJ5WN/V1dVo%0AfXfu3FnSNiSNE5kCnoeJqt5nn32Gzz77TO4wqgQTtYlqmfz8fERHRyMiIqLcydmNGjVC//794e/v%0Aj549e5aoAEBERESmTaFQoHfv3ujduzeysrKwa9cu7Nixo8zPb9++HZcuXRLbX3zxhTHCJCIioloq%0AIiJCnKBTKBT46quvypWkDTypMpOXl1ci0a+81TYCAgKwdu1aAE/GORISEqDRaIy65L0p2Lp1KxIS%0AEkqdAHJ0dISLiwuUSiWysrJw8eJFpKeni581/O62bt0Kf39/eHl5yXIMRFQzlbcSGBFVjT/++AOh%0AoaHYv3+/OP9DRAQAFy9exMcffyx5iBZ4cq52cHDAuHHj0L9/f7Rr167c+9TpdEhISMC+ffuwb98+%0AZGdnS+aas7Oz8eGHH2Lbtm1o1qxZlR8TEZmmjIwMSbtVq1ZG67t169bia0EQkJqaarS+iZ6G52Ei%0AehZmYxLVApVJzraysoKPjw9UKhVee+01oy4FR0RExmHMpcbIdNja2mLcuHEYN25cmZ85fPgwIiMj%0AxTYTtYmIiKiy1Go1Ll++LLbbtWuHXr16lXv748ePi68NYxbt27eXTLw9TYcOHdC0aVM8fPgQwJPK%0A0pcvXy5RYak20+l0WLlyZYmxH3d3d8yaNavUqjqHDx/Gv//9b1y/fl2y3YoVK5ioTUQVworaRNUv%0ALy8Pe/bsQWhoqPjgfVnLqBNR3VRQUIAZM2ZAq9VKru8tLCwwefJkTJgwAZaWlhXer4WFBdzd3eHu%0A7o6ZM2fif//7H9asWQO9Xi9+5uHDh5g9ezbWrVtXVYdDRCYuJydH0m7cuLHR+nZwcHhqLERy4HmY%0AiMqDidpEtYCnpyc0Gg2AkkvZFn1PqVSiX79+UKlU6NOnT6UuBIiIqGYQBAH37t2TOwwyYZzQIyKq%0AOsnJyVW2r5SUlOeuTNmyZcsqiobo2a5cuYLCwkLxIXEfH58KbX/8+HHJ9YhhpZCKcHNzw8GDB8X2%0AjRs36lSidkJCAlJTUyVVzYcPH46goCCYmZmVuo23tze6deuGv//97zh//ry4bXx8PO7evQtHR0cj%0AHwUR1WSsqk1UPa5evYqQkBDs2bMHOTk5JeZ/+G+PiAw2btyIW7duSeaG7ezssGrVqiq7N7K2tsb0%0A6dMxYMAATJ48GQ8fPhS/i06ePIkjR46gT58+VdIXEZm2goICSduYq5oplUpJOzc312h9E5WF52Ei%0AKg8mahPVAvn5+ZLJOODJiV8QBDRo0AB9+vSBSqVC37590aBBA5mjJSKi6sbEWyIiIuPy8fF5rvOv%0AIcFCEIQKJ7kWp1AokJiY+Fz7IKqIu3fvAoA4JvHSSy+Ve9uHDx/i5s2bJf799OzZs0Ix2NvbS9qZ%0AmZkV2r6mO3HihKTt7OyMhQsXlpmkbWBtbY3vv/8eQ4YMgU6nE98/fvw4Ro0aVS2xElHt4ufnJ3cI%0ARLWOVqvF/v37ERoaioSEBAClF+ghIjIQBAEbNmyQzBE3bNgQ69evR4cOHaq8v06dOmH16tV4++23%0AxVWeAWDt2rVMECOqI3Q6neSaxJirt1tYSNPcio5nEMmB52EieanVaknb2tpapkiejYnaRLVI0QoK%0Atra2GDBgAPr164eGDRsCAH7//XejxMElcomIiIiIqK6pqmp2rIpHNU1GRoak3aRJk3JvGx8fX+I9%0Aw5KeFVF8id28vLwKbV/TnTt3DsBfyfJjx44tMXFZljZt2qBfv344cOCAZH9M1Cai8li6dKncIRDV%0AGrdu3UJoaCh27NiBrKwsAGWvhmZ4v3nz5hg2bJhxAyUik3Pu3Dncu3dPUtRrzpw51ZIcZuDq6orp%0A06cjKChI7Pf06dNIT08v8SAtERFRbcbzMNV1p0+flrS7d+9u1P7d3d3Fe2ZTL2TERG2iWqTohH52%0Adja2b9+O7du3GzUGU//SIyKqzVq2bCl3CERERHWWKVS2Y5I3yaFo5RagYhUrzpw5I742TGR06tSp%0AwkvmFv/bL2+Scm2RnJwseXi/W7duFdrex8cHBw4cEL/Hbty4UeUxEhERUUl6vR6RkZEIDQ3FyZMn%0AAZRdPdvwvlKphJ+fHwICAuDp6WkS9yFEJK/Y2FhJu02bNnj99dervd8333wTK1asEB8uKSwsRExM%0ADAIDA6u9b6KaoH379iUebiei2ofnYarrxo4dK3uidE2ZG6tbsxZEdUhN+RIiIqKqc+jQIblDICIi%0AqrN4D0Z1lZmZmaRdUFBQ7m1Lq6jt4eFR4RgyMzMlbaVSWeF91GTFJ36bNm1aoe1dXV3F14Ig4MGD%0AB1USFxEREZUuJSUFmzdvxrZt25CWlgbg6dWzzczM0KNHDwQEBMDPz09cRZVK179/f7lDIDKqy5cv%0AA/jr4Vd/f3+jPMTRoEEDDB48GBs3bhTfS0xMZIIYVbuXXnpJfG3KReQ++ugjuUMgIiPgeZjoicrM%0AkX322WdijotCoRAfYK6ookVMTBkTtYlqEbkrJ9SELz0iIiIiIqKqNmLECLlDIJKNlZWVpK1Wq8u1%0AXUZGBq5cuVJiLMPT07PCMdy8eVPSrmtLfObl5UnaxX8nz9K8eXNJu3jiOxEREVWNmJgYhIaG4ujR%0AoygsLHxm9ey2bdti+PDhGD58eInzNZVOEATcu3dP7jCIjOru3buS5BQ3Nzej9e3u7o6NGzeK32FJ%0ASUlG65vqLuYkEJEp4XmYqPJyc3ORnZ0NQP6cR2NgojZRLcEbEiIiIiIiInkEBwfLHQKRbFq2bClp%0A37p1C15eXs/c7vjx42KlGQNLS0t069atQv3rdDqcP39eMiFSPKbarngV83r16lVo++JVObVa7XPH%0ARERERE88evQIW7duxdatW5GSkgLg6dWzFQoFXFxcsGDBAqMmedQGdWFin6g0hsr8Bm3atDFa323b%0AthVfC4KA5ORko/VNdVtNqZxJRLUfz8NEVF5M1CaqBdavXy93CEREAPjQCBERERFRXWOYEDAkxpR3%0AyeGoqCjxtSEpqXv37rC0tKxQ/7GxscjLyxP7VygUePHFFyu0j5pOp9NJEpMqmqRU/P+5Xq+vkriI%0AiKpbYWGhpG1mZiZTJEQlxcXFISQkBIcOHYJer39m9eyi7zk7OzNJm4jKrfiqRsZcYahJkyZPjYWI%0AiKi243mYiMqLidpEtYCHh4fcIRARYcqUKXKHQERERERERtamTRs4ODggLS0NgiDg4MGDmDdvHszN%0AzcvcRq1WIzo6ukRCsY+PT4X737Rpk6Tdtm1bWFtbV3g/RERUcRcvXpS0X375ZaP2X7Q/hUJR7oeF%0AiKpLVlYWwsLCEBoaitu3bwMoPRHb8N4LL7yAYcOGITAwEEOHDmVF6Eqqa6upEBVXfEWc4ivmVKfi%0A9165ublG65uIiMgU8DxMROXFRG0iIiKqEkzUJiIiIiKqm/r164etW7cCADIyMrBhwwaMHz++zM+H%0AhoYiPz9fkoxkbm6OQYMGVajf+Ph4xMTEiEseKxQK9OnTp1LHQEREFff6669LVjQwdqI0V3YjU3H2%0A7FmEhobit99+g1arfWr1bAsLC3h7eyMwMBB9+/Z96sNtVD6HDh2SOwQiWel0Okm7oqsUPY/ifWk0%0AGqP1TUSmo3///nKHQCQbnoeJqLyYqE1ERERUBz1+/BjHjx/HuXPncP36ddy6dQuPHz9GTk4OBEGA%0AlZUVbGxs4OTkhBdffBGdOnXCa6+9hsaNG8sdOhERUY2TmpqK1NRU6PV62Nvbo2nTpqhfv77cYRFV%0AmYCAAGzdulVMmF68eDFcXFzg5eVV4rNJSUlYuXKlmLRkSLD29vau0NKg6enpmD17don3hw0bVvkD%0AISKiSqlMwvSXX36JI0eOAHiSyBodHV2pvg3nHiJjy8nJwc6dO7F582Zcu3YNwNOrZ3fo0AGBgYEY%0ANmyYUZdDJ6Laz3BPRUQkB0EQcO/ePbnDIJINz8NEVF5M1CYiIiKqIwoLCxEZGYmQkBDEx8dDr9eL%0APys+qanVapGRkYE7d+4gNjYWAGBmZoYuXbpg9OjRGDRoECv+EBERPcWVK1ewceNGREdH49GjR5Kf%0AmZubo3PnzhgwYABGjRoFpVIpU5REVaNbt25wd3fHmTNnoFAokJ+fj/fffx9jx/4/e3ceF1XZ/g/8%0AM2zKouCKpqD2KOJaGWpabqi4hIgM+FSauT0W31zLDNxTAzUz9+3J9FET3BAB0UDIXRPcFRcgQVQ0%0Alc1BcBg4vz/8zcgwoCjDHGbm8369esUZ55z7Oixzn3Of677uz+Hl5QVHR0dkZWUhKioKq1atgkwm%0A03iA8eWXX5a7vdu3b+Prr7/G3bt31appd+3aFc7Ozto+PSIiqgRZWVm4f/8+APChNumdWbNmYf/+%0A/cjLyyu1erbyNVtbW7i7u8PLywtt2rQRJVYiIiKiysLreCIiovJjojYRERGREThw4AB++uknpKen%0AA9BMzC5rMKX4+woLC3Hu3DmcO3cOixYtwrfffovBgwdXXtBERER6KC8vD0uXLsX27dtRVFRUaoVH%0AhUKh6lPXr1+Pb7/9Ft7e3iJES6Q9s2fPhre3NwoKCiCRSKBQKLB582Zs3rxZ7X3Fq8wov/b09ET7%0A9u1f2ca1a9ewZcsWREREQKFQqF3DmpmZ4bvvvtPqORERERGVZteuXWrbyoljgiDAzMwM3bp1w+DB%0Ag+Hq6qrTpc+JiIiIiIiIqGpiojaREcrIyMDFixeRnJyM27dvIycnB7m5uRAEAdbW1qhRowYcHR3x%0Ar3/9C23btoW9vb3YIRORHjh16pTYIagpbZl1Y5SRkYGpU6fi1KlTpVb4eZWS71Me459//oGfnx92%0A796NJUuWsK8gIiICkJ2djeHDhyMpKanUZc+LU/57ZmYmZs2ahbNnz2LBggVcsYL0lpOTE+bPnw8/%0APz8ALxKWSir5N9GiRQvMnj37pcceN24czp49i6dPnwKA2t+XMtl78uTJrKZNREREOlN84pmpqSk6%0Ad+6M/v37w83NDba2tiJHR0RERFR53nrrLbFDICIi0jtM1CYyEg8fPsSuXbtw6NAhXL9+vdSHpWVx%0AcnJC79694ePjg4YNG1ZilESkz0aNGlVllriSSCRISEgQOwzRXbt2Db6+vnjw4IFa5UKl4n2BiYkJ%0ArKysYGlpCUEQkJ2djYKCArX3SyQStWMIgoC4uDh4e3tj9erV5aqCSEREZKgKCgrw5ZdfIjExEUDZ%0Ak52U/1ayTw0NDYW5uTnmzZunm4CJKsHgwYNRrVo1zJgxA7m5uS+9PxAEAW3atMGGDRtgaWn50uOm%0ApKQgNzdXtV3yuCNGjMCYMWMqFjwRERHRa1JW0Pb09ESvXr3w/vvvM0mbiIiIDF5sbKzYIRAREekd%0AJmoTGbh79+5h6dKlOHjwIAoLC18rQVvpxo0buHnzJjZs2IC+fftiypQpcHR0rIRoicgQvMnnDGlf%0AcnIyRo0ahaysLADqVX4AoFGjRujVqxc6duwIJycnNG7cGObm5mrHyM/Px8OHD3H58mWcP38ep06d%0AQlJSkup4ygqGDx8+xOjRo7Ft2zZWMSQiIqO1a9cuXLhwQSMBGwAaN26Mli1bwtLSEtnZ2bh69Soy%0AMjJU71X2qbt27cKAAQO4Mgjptf79+6NDhw5YtWoVwsPDkZeXp/Ge2rVrY+TIkRg1apTGNWhp6tSp%0Ag7S0NLXXlIlR06ZNw4gRI7QWPxEREVF5SSQSFBYWYs+ePdizZw8kEglatWqFfv36wc3NDU2bNhU7%0ARCIiIoOXnp4u6rNJVpcmIiKi8mCiNpEBW7t2LdavX49nz55pVG97HYIgQBAEKBQKHDx4EDExMRg7%0AdizGjx8PExMTbYdNRHpO7KraTBQHsrKyMHr0aGRlZWkki3344Yf48ssv0alTp1cep3r16nBwcICD%0AgwMGDhwIADh16hS2bt2K2NhYtWqgMpkM48aNw549e1CvXr3KOTEiIqIqSqFQYN26dRoTo1xcXDBt%0A2rRSV504cuQIFi9ejOTkZLX91qxZw0Rt0nv169fHvHnz4Ofnh/PnzyM5ORlPnz5FjRo10LJlS7z3%0A3nswNTUt9/Hq1q2rdp1vamqK3r1745tvvmECVCn8/f1FO4ZEIkFAQECF2yciIqrKGjRogPv37wN4%0AMekSeH49f/XqVSQkJOCXX36Bk5MThgwZAg8PD9SuXVvMkA1ayQl9YnNwcBA7BCIioyEIAlxdXUVr%0Anyv8EhERUXkxUZvIAD158gTffPMNjh8/rhogLK2qW3mV3Fcul2Pt2rU4d+4cli1bBjs7O+0ETkR6%0AT+wkabGTxKuKOXPm4MGDB2pJX3Xr1kVAQAC6d+9eoWN36dIFXbp0QWxsLGbOnInMzEzVvz18+BBz%0A587F6tWrK9QGERGRvrlw4QL++ecfVZKGRCLB4MGDERAQUObk1h49euD999/HqFGjcPnyZdW+8fHx%0AuHPnDho3bqzjsyDSPisrK3z44Yf48MMPK3Scdu3aIScnB2+99Rbat2+P3r17o379+lqK0rAIgoDQ%0A0NA33rcix1B+/jFRm4iIDN2ff/6JEydOYPfu3YiNjYVcLi/1GcyNGzewaNEiLFmyBN26dYNUKkXP%0Anj1hZsbHs9rUt2/fKjMuzIQ9qgq0MXGTSJ+I/WySiKg49sNEVBaOBBAZGJlMhpEjRyIhIUH1gExJ%0Aud2iRQt06tQJTk5OcHR0hJ2dHSwtLVFUVIScnBxkZ2fj0aNHuHTpEi5cuICkpCQUFhaqVU4VBAF/%0A/fUXhg8fjt9//x22trZinTIRVRFbtmzRWVtxcXFYt24dFAoFAGh83jk6OuoslqrmyJEj+OOPP9Sq%0A+bRs2RK//fYb6tSpo7V2XF1dsW/fPowePRqJiYmq9mJjYxETE4PevXtrrS0iIqKq7vTp02rbTZs2%0AxYIFC165ApGNjQ2WLFkCd3d31XUNAJw4cQL//ve/KyVWIn00btw4jBs3Tuww9IY2HlLzQTcREVHZ%0AJBIJPvroI3z00UfIzs5GQ9960AAAIABJREFUeHg4QkJCVAm6JZ/LKBQKHD58GIcPH4adnR08PDww%0AZMgQODs7i3UKBofXLkTPVWTiJpG+EmuyDvseIiqJ/TARvQwTtYkMSGFhIXx9fXH16lWNpGo7OzsM%0AHz4cgwcPLveya1KpFMDzCqnbt2/Hrl278OjRI9WxBUFAUlISfH19sXnzZlhYWFTauRFR1depU6dK%0AbyM/Px9LlizB9u3b1QZAlJ9JJiYm+Pzzz/HNN99UeixV1fLly9W2mzRpgq1bt6JmzZpab6tevXrY%0AuHEjPvnkE6Snp6t+DmvXrmWiNhERGZWLFy8CeDF57PPPPy93lbwmTZqgV69eiIqKUjseE7WJ6HWJ%0AXUmSD6mJiMgY2draYvjw4Rg+fDiuX7+O3bt3IyIiAllZWQCg9pwGADIzM7FlyxZs2bIFzs7O8PLy%0Agru7u2jxGwqxr4MAXgtR1cHfRTI2/J0noqqEn0lEVBYmahMZkHXr1iEuLk5t4M/ExARjxozBV199%0ABRsbmzc6br169TBp0iT4+vpi6dKl+N///gfgRWLk+fPnsXr1akyZMkVr50JEVFJ8fDymT5+OtLQ0%0A1Q1O8c+7Jk2aICAgAO+//76YYYrq9OnTSEhIUH0+m5ubY/ny5ZWSpK1Uv359rFmzBlKpFEVFRQCA%0Aq1evIi4uDh07dqy0domIiKqSe/fuqa1m8brXI66uroiKilJd29y6dUvrMRIZi4KCApibm4sdhs7x%0AIRAREZH4nJ2dMXPmTHz//fc4dOgQQkJCcOLECRQVFWlU2QaAa9euISAgAIsXL1a9XhUSjvWR2NdC%0A/LlRVcDfQzJGEokEnp6eYodBRMR+mIheiYnaRAYiMTERa9euVUtarFGjBlatWoXOnTtrpQ0LCwv4%0A+fmhe/fumDx5Mp48eaJKRti4cSMGDBjApfqISOuKV9FWJgKXnJDyxRdfYMqUKahWrZqYoYouMjIS%0AwIuHOp988olOPpednZ0xdOhQBAUFqX42kZGRTNQmIiKjkZmZqbZdv37919q/eH8tCAIePHiglbiI%0AjM2ZM2cwd+5c1XWxsYiJiRE7BCIiIirG3NwcAwYMwIABA/DgwQOEhIQgNDQUqampAKCRtF1QUKA2%0A8TMlJQWXLl1C+/btRYlf3wQGBuqsrZSUFPz2229QKBQANJPrbW1tdRYLUXFiT1YgEpMu+wEiotKw%0AHyai8mCiNpGBWLlyJRQKhWowz9raGps2bULbtm213lbXrl2xZs0ajB07Fs+ePQMAFBYWYs2aNVix%0AYoXW2yMi43XmzBnMmDEDd+7c0Rj0FgQBTZs2RWBgIN577z0Ro6w6Dh06pOoHTE1N8eWXX+qs7QkT%0AJmDnzp0oKiqCIAiIiYnBnDlzdNY+ERGRmPLy8tS2ra2tX2v/Bg0aqG0rl0knovLJysrCokWLEBoa%0AKnYoomjUqJHYIRAREVEZ7O3t4evrC19fX8THx2P37t34448/VPcQpVXeu3nzJv7973+jUaNG+Pjj%0Aj/Hxxx/DyclJ16HrjSFDhuiknU2bNmHLli2lJmkLgoDevXvjhx9+0EksRMVx4iYR6dqIESPEDkFF%0AIpGoVoQnEgP7YSIqLyZqExmA5ORkREdHq5LzJBIJ5s+fXylJ2kouLi4ICAjAN998o2r30KFDSElJ%0AQdOmTSutXSIyDnl5eViyZAmCgoLKrKI9cuRITJkyBRYWFmKGWmXcu3cPGRkZkEgkkEgk6Nq1K+rW%0Arauz9mvXro0OHTogLi4OAPDw4UPcv39fI/GMiIjIEBUUFKhtm5ubv9b+VlZWattyubzCMRFVFQqF%0AAqmpqXjy5Amsra1hb2+PmjVrau34oaGhWLRoEbKysjQmdxIRERFVJS4uLnBxccGsWbMQGRmJkJAQ%0AnD9/HgBUY3rAi4p8d+7cwYYNG7BhwwY0b94c7u7uGDhwIBwcHEQ7B2OUkpICf39/XLhwQfWzUf68%0ABEGAnZ0dZs6cCXd3d5EjJWPFiZtEpGtnzpypEuMvHAeiqoD9MJG69PT0cleZz8/Pf+N99RETtYkM%0AQHh4uOoiVCKRoHv37hg4cGCltztw4EDs3r0bJ0+eBPD8QjgsLAwTJ06s9LaJyHC9qor222+/jYCA%0AALz77rsiRln1XLt2TW27Y8eOOo+hZ8+eqkRtALh+/ToTtYmIyCgoVzdSet0HBCUnnhUWFmolLiIx%0A7d+/H7t378bZs2fVJjNIJBI4Oztj8ODB+PTTT9944mVKSgrmzJmDM2fOGPTgLRERERkea2tr+Pj4%0AwMfHB7du3cLu3bsRFhaGhw8fAoDGeCgAJCYmYtmyZVi2bBnatWsHd3d3DBgwAPXq1RPlHIzFpk2b%0AsHz5cjx79qzUseq+ffti7ty5qFOnjohREhERiUPM8RgmaBMRVT2CIMDV1VXn++oLE7EDIKKKO3jw%0AoGrmPgBMmTJFZ21PmzYNAFTtR0dH66xtIjIseXl5+OGHHzBy5EikpaVpLB1pYmKCMWPGIDQ0lEna%0ApXj8+DGAF4Mizs7OOo+hZDWff/75R+cxEBEREZG4bt68CU9PT0ydOhWnT5+GXC6HIAiq/4qKipCQ%0AkICFCxeif//+uHTp0msdv6CgAKtWrYKHh4cqSbt4BUoiIiIifdKsWTN89913OHLkCNatW4c+ffrA%0A1NRUo3Kz8hmMIAi4fPkyAgMD0bNnT3zxxRcin4FhunXrFj799FMsXrwY+fn5GmPVdnZ2WLp0KVau%0AXMkkbSIiMlrFr1N0/R8REVVNxZ8FlOe/iuyrbwVcWFGbSM9lZ2cjJSVFdTHaunVrnSbnOTs7o0WL%0AFkhKSgIAJCUlIScnR6vLGBOR4fvrr78wY8YM3L17t9TKJP/6178QGBiI9u3bixhl1ZaTk6O2bWdn%0Ap/MY6tatC+DFLPaSMRERERGRYTt58iS+/vprVTILUHqFI+Ug6r179zB8+HCsXbsWH3744SuPf+bM%0AGcyZMwcpKSllHt/S0lILZ0JERESkWyYmJujZsyd69uyJjIwM7Nu3DyEhIUhMTAQAtaQk5XVQYWEh%0Azpw5I1rMhkgQBGzatAkrVqwos4q2m5sb5s6di9q1a4sYKRERkbj0LTmOiIgqFyfRvBoTtYn0XEJC%0AgupriUSCbt266TwGV1dX1WAhAFy7dg2dO3fWeRxEpH+ePn2KxYsXY+fOnSgqKgIAtQcOpqamGD16%0ANCZMmPDGS6Ibi8LCQrFD0PgZKX+mVPW4urqiUaNGYodBREREBiQtLQ3jx49HXl6eRnWj4g/vSv6b%0AXC7H5MmTsWfPHjg6OpZ6bLlcjoULFyIoKEh1vJIDv4IgoGfPnpg9e7Y2T4uIiIhI52rXro1Ro0Zh%0A1KhRuHz5Mnbv3o0DBw6oiiKUTNgm7bh16xb8/f1x8eJFjUmBgiCgdu3amDVrFgYMGCBmmERERKK7%0Afv262CEQEVEVwnvT8mGiNpGeu3fvHoAXDynbtm2r8xicnJzUtu/cucNEbSJ6pVOnTmHmzJm4d+9e%0AqZVJWrRogYCAALRr107EKPVHycqBjx490nkMJdu0sbHReQxUPp6enmKHQERERAZm4cKFePr0qcZ1%0AvZmZGd59913Y29sjMzMTiYmJePjwodr7ZDIZFi9ejFWrVmkc9/r165g6dSqSk5NV9w0l27C3t8fM%0AmTPRt2/fyj1JIiIiIh1r164d2rVrhxkzZuDgwYPYu3cvTp8+zQfhWiQIAjZu3IhVq1aVWUW7f//+%0AmD17NqtoExERERERFTNkyBCxQ9AbTNQm0nNPnjxR265Tp47OY6hbty6AF5UFSsZERFTc06dPsWjR%0AIuzcubPUyiSmpqYYO3Ysvv76a1bRfg3Kz2Kl9PR0ncfw4MEDAC8mD9WqVUvnMRARERGR7t27dw+x%0AsbEa1R1HjhyJ//u//0PNmjVV7y0qKkJUVBR++ukn3L17FxKJBIIgICYmBtevX4ezs7PqvUePHsWk%0ASZOQn59fasKMqakphg0bhkmTJsHa2lpHZ0tERGXJzs4ud/JoQUHBG+9LZIwsLCzg4eEBDw8P3Lt3%0AD3v27MHevXtfOgaYmZmJvLw81fZbb72li1D1yt9//43p06eXWUW7Tp06mD17Nvr16ydmmERERERE%0ARFVSYGCg2CHoDSZqE+m54oNsAFC9enWdx1D8gSsA5Ofn6zwGItIPp06dwowZM5Cenl5mFe3AwEBR%0AVgfQd8pl4pXf05MnT+Kzzz7TaQwnT55U227RooVO268Krl69KnYIatq0aSN2CERERGQEDh8+rLq+%0AV/7/hx9+wNChQzXea2Jigv79++P999/HmDFjkJiYqPq3sLAwVaJ2REQE/P39VYl8Je8d2rRpg/nz%0A56N169aVfHZERFQegiDggw8+0Pm+RMborbfewoQJEzBhwgScOnWqzPfNmTMH0dHRAJ5fSyUkJOgq%0AxCpPEAT8+uuvWLVqFeRyealj1QMHDsSsWbNYjIKqvJ49e4odgopEIsGff/4pdhhEREQ6w36YiMqL%0AidpEes7S0lJt+/HjxzqPISMjQ22bVayIqKSnT59i4cKF2LVrV6mVSczMzDBmzBiMHz8e5ubmYoaq%0At5ycnGBhYYGCggIIgoCTJ09CLpfrrCq5XC7HsWPHVMk51atXx7/+9S+dtF2VSKVStYc6YuIDOCIi%0AItKVK1euqL6WSCTo06dPqUnaxdWrVw+BgYHw9vZWq6o9bdo0nDlzBt9//z0KCws1EmasrKwwZcoU%0ADBs2DCYmJpV2TkRE9PoqUhGb1bSJ3kyXLl1e+u/829KUnJwMf39/XL58udSx6rp162LOnDno27ev%0AmGESldv9+/dV91Riqypj42T4qsLvuzH7/PPP4ePjg/79+3N1ZDJ67IeJqLyYqE2k5+zs7NS2Hz16%0ApPMYHj58CACqigMlK2wTkXE7efIkZs6cWWYVbScnJwQGBrLybwVZWFigQ4cOOH36NIDnKy5s374d%0AI0eO1En7wcHBePr0KSQSCSQSCT788EOjvRmsCjfiRERERLr0999/A3gxLlDea9A2bdqgb9++iIqK%0AAgDcvn0bDx48wLRp00pN0u7Zsyfmzp2LBg0aaP0ciIjozRnr/T8R6RdBEPDf//4Xq1evLrOK9scf%0Af4xZs2ZpPHsj0gdi98ccFyddCQwMFDsEoxcXF4f4+HgsWLAA7u7u8Pb25opnZPTYDxPRqzBRm0jP%0ANW7cGMCLTj8+Ph6enp46jeHChQtq282aNdNp+0RUNeXm5mLhwoXYvXt3mVW0//Of/+D//u//WEVb%0AS/r374/Tp0+rZu2uX78e3t7esLGxqdR2MzMzsWrVKrWl7gcOHFipbVZlYt+IA7wZJyISm7+/v2jH%0AkEgkCAgIqHD7RK/j0aNHaiurdOjQodz79urVC1FRUaprKD8/P1UlGuD5dU3NmjUxc+ZMeHh4VEr8%0ARERUMbwHJaKqLjk5GX5+frhy5UqZVbTnzp2LPn36iBkm0RvTdV9cFcbAyXgNGTJE7BDo/8vJyUFQ%0AUBCCgoLg7OwMHx8fDBo0CDVq1BA7NCKdYj9MROXBRG0iPdeyZUuYmJhAEAQIgoAjR47oPIbY2FjV%0AA1lTU1M4OzvrPAYiqlpOnDiBWbNmlVlFu2XLlli4cCFatWolYpSGx93dHT///DNkMhkAICsrC35+%0Afli1alWltalQKPDdd98hJydH9XOuX7++UT/U4ANqIiLjJggCQkND33jfihxDed3FRG3StaysLADP%0AHxK0aNHitR4WlBxDUE48BJ7/Tru4uGDJkiWsok1EVAW5ubmJHQIR0Uspq2ivWrUKBQUFpY5Vu7u7%0AY9asWbC1tRUxUqI3p8ukVblcjqioKCgUCgDQmPhAZEwKCgqwfv16jB8/XuxQRKPMEQGAa9euYf78%0A+Vi8eDHc3NwglUrRuXNnkSMkqnzsh4movJioTaTnatSoAScnJ9y4cQPA8ypWMTEx6N27t07aP3z4%0AMP755x9IJBJIJBK0a9cOFhYWOmmbiKoemUyGhQsXYs+ePWVW0f7yyy/h6+sLMzNehmibjY0NRowY%0AgdWrV6sGR2JiYrBs2TJMnjy5UtqcPn06jh8/rlZN29fX12j7glGjRr3xvps2bVL7Po4cOVJ7gRER%0AkU5pY9IOJ/6QPpHL5aqvXzfBpXgCdsnf++HDh8Pf3x+mpqYVC5CIiCrFihUrxA6BiKhMSUlJ8Pf3%0Af2kV7R9++EFnz9OIKktgYKBO2rl06RKmT5+OgoICtXFs4PnfVMOGDbFgwQKdxEIktri4OMyZMwe3%0Abt0yykRtMzMzVaJoyQlQ+fn5CA8PR3h4OBwdHSGVSjFkyBDUq1dPrHCJKhX7YSIqL2ZIERmAvn37%0A4vr166rOeNmyZXB1da30WVMKhQKLFi1Suwj4+OOPK7VNIqq6jh07htmzZ+P+/fsaNwYA0KpVKwQG%0ABrLqfiUbN24c9u7di/T0dNXn8/r165GXl4fvvvtOawnyjx8/xrRp03Dy5Em1fqBVq1bw8fHRShv6%0A6Pvvv3/jfTdt2qS1YxERkTjErlzB5G4Si1wuV/3+W1lZvda+NjY2qq+LX1d+9dVXmDRpklbjJCIi%0AIiLDV1RUhA0bNmDNmjVlVtH28PDAzJkzUbNmTREjJdIPBQUFWLFiBTZt2oTCwkLV68Ur6Q4dOhTT%0Apk1Tu78jMkRZWVlYtGgRQkNDNfoXY3Ls2DGEh4cjNDQUCQkJAKAq7Ae8GKNMTU3FL7/8ghUrVqBb%0At27w8fFBz549YWJiIlrsRPqG/TCR4ZAIfIpHpPfu3r2Lfv36obCwUHVDMH78eHz99deV2u4vv/yC%0A9evXqy4ALC0tERMTg9q1a1dqu0RUNTk7O2vM3gSe34xXq1YNvXv31lkVbYlEgkWLFumkraro3Llz%0AGDFihOpmTfkzad68Ob799lv07NnzjY8tl8uxb98+LF++HI8fP1YdW9kPhISEoFmzZlo6E+NS8m/o%0A2rVrYodERETlVJUmorEPITEor2MAwM3NDcuXL3+j/ZXXQR988IHGJDYiIiIiej0TJ05EVFQUAOO5%0AT0hMTIS/vz+uXr1aahXtevXqYd68eejVq5eYYRLpDWX1zuTk5FL/pt566y0sWLAAXbt2FTNMIuTl%0A5SE6OhqnTp1CUlISnjx5AmtrazRs2BCdO3dGv379UL9+/Qq1ERoaikWLFiErK0vt78EY+teXSUpK%0AQkhICCIiIvDPP/8A0KyyXfy1OnXqwMvLC1KpFE2aNNF9wER6hP0w6YOqtEKRRCLBoUOHxA6jTEzU%0AJjIQ06ZNQ1hYmOrBpomJCVauXFlpH4i///475s+fr/YgdcyYMZg6dWqltEdEVV/x5IySlxe6nFHO%0AJNfndu3ahVmzZmn8TCQSCRwcHDBgwAB07doV7dq1e2XVw/z8fJw/fx6nT5/G7t27kZGRoXY8QRBg%0AZmaGFStWwNXVtXJPzIAxUZuISH/dvXtX7BDUNGrUSOwQyMhoO1F7586daNeuXWWESkRERGQ0jClR%0Au6ioCOvXr8fatWs1qmgrxzE9PT0xffp0VtEmKge5XI4VK1Zg8+bNaoXCgBfPYJTVO62trUWOloyZ%0AIAjYvHkz1q1bh5ycHNVrSsrfWwsLCwwbNgxTpkyBubn5a7WRkpKCOXPm4MyZMxrPxgy9f30dRUVF%0AOHnyJPbu3YuYmBjk5+cDQKnPjpWvubi4wMfHB/3794eFhYXugyaqotgPkz4pPrYvtqreLzNRm8hA%0APHjwAAMGDEBeXh6A551z9erVsWTJEvTp00erba1ZswarV69GYWGh6sO2Tp06iIyMhK2trVbbIiL9%0AUTw5ozS6uOTgwIi633//HT/++KPqe1/aIAgANGzYEPb29qhTpw6qV68OMzMzyGQyZGdnIysrC7du%0A3VKrzl18f2WS9uLFizFw4EBdnZpBYqI2ERER6SttJmo7ODggOjq6MsIkIiIt+/LLL+Hj44NevXrB%0A1NRU7HCIqARjSdS+efMm/Pz8cO3atVLHLu3t7TFv3jz06NFDzDCJ9MalS5fg7++Pv//+u9S/qUaN%0AGmHBggXo0qWLmGESQSaTwdfXF/Hx8aUWkCrttXbt2mH9+vWoVavWK49fUFCA9evXY8OGDRqTgAAW%0AjnoZmUyGAwcOYN++fTh79myp3zvgxWdLjRo14O7uDm9vb7Ru3VqUmImqCvbDpG9elSekK/rQL5uJ%0AHQARaYe9vT38/Pwwe/ZsSCQSSCQS5OfnY8KECfDx8cHkyZNRu3btCrVRcrZo8WSyH3/8kUnaRPRS%0AVeHizNgMGzYMb731Fvz8/JCdnV3qIAgA3Lt3D+np6aUe42XV0ZUPOpYvX453331Xy9ETERERkbGR%0ASCRc9paISI8cOXIER48eRZ06deDp6QmpVIpmzZqJHRYRGRkvLy+NSoPA87HLatWqoW/fvrhw4QIu%0AXLigk3gmTZqkk3aItE0ul2P58uXYvHkzioqKSq3e+emnn+K777575SqdRJVNoVBg7Nixqs/20p5B%0AlnxNEARcvnwZEyZMwKZNm15aWfvixYvw8/NDSkqKRqKk8liWlpaYMGGCNk7H4NjY2MDHxwc+Pj64%0Ac+cOQkNDsW/fPqSlpQHQ/F7m5OQgKCgIQUFBcHZ2ho+PDwYNGoQaNWqIdQpEOsd+mMjwsaI2kYGZ%0ANWsWdu3apdFhV69eHR9//DEGDhwIFxeXci8dI5fLERcXh23btuHIkSMQBEFjsGvcuHGYMmVKpZwP%0AEekPV1dXsUNQExsbK3YIVcbDhw8xf/58tQo6Jb3skrC0wSwzMzN88sknmDBhAifqaAkrahMREZG+%0A0lZFbQDo27cvVqxYofUYiYhI+0rexwJAhw4dVMuXV69eXeQIiYybsVTULlnBraxVBXXFUL/PZNgu%0AXrwIf39/3Lp1q9TqnY0bN8aPP/6Izp07ixkmkcqaNWuwYsWKUp9flaZk7sSkSZPw1VdfabxPEASs%0AXr0a69atK3USkPI9vXr1wuzZs9GwYUMtnZFxiI+PR2hoKA4ePAiZTAZA/WejJJFIUK1aNbi5uUEq%0AlfKzhwwe+2HSZ8wTKj8mahMZmKKiIkydOhWRkZEaF7XKbXNzczg5OaF58+awt7dHnTp1YGlpCVNT%0AU8hkMuTk5CAzMxNXr17F1atXoVAoSj2OIAj4/PPPMWPGDF2fJhERvYErV65g06ZNiI6OhlwuV71e%0AngcWyj7AysoKgwcPxogRI1glS8uYqE1ERET6SpuJ2m+yPxERiaP453fJsWNra2u4u7tDKpWiXbt2%0AosVIZMyMLVG7KjzyNuTvMxkmuVyOZcuW4X//+1+Z1Ts/++wzTJ06FZaWliJHS/Rcfn4+unfvjidP%0AnqheEwQBDRs2xNixY9G9e3fY29sjMzMT169fx/bt23H06FG199rY2CAmJkatENGTJ0/g6+uLs2fP%0Alpmg3aBBA8ycORN9+vSp/BM1YM+ePUN0dDT27duHkydPorCwsNRJV8rXHB0dIZVKMWTIENSrV0+U%0AmIkqA/thIuNiJnYARKRdJiYm+Pnnn9GgQQP89ttvkEgkGoPlcrkcV65cwdWrV195vNIqDygrqX77%0A7bcYNWpUJZwFERFVhrZt2+Lnn3+GTCbD0aNHcerUKVy5cgXJyclqidvFmZmZoUmTJnjvvffQvXt3%0AfPTRR1xOiYiIiIiIiIjUJhuXHIOWyWTYsWMHduzYAScnJwwdOhSDBg1CzZo1xQyZiAyYGNWzi6sK%0AieJEr+PChQuYPn16mdU7HRwcEBAQgI4dO4oZJpGGEydOICcnR+1atFu3bli+fLna8yt7e3vY29uj%0AR48e2L9/P/z8/FQF6nJzcxEZGYlPP/0UwPOVaceMGYPExESNJG1BEGBqaorhw4dj4sSJsLa21u0J%0AG6Bq1arB3d0d7u7uePjwIfbt24d9+/YhMTERADS+/6mpqfjll1+wYsUKdOvWDT4+PujZsydMTEzE%0AOgWiCmM/TGR8WFGbyIAdO3YMs2fPRnp6ermX/SmptJmLzs7OmD17Njp06KC9YImISFSPHz/Go0eP%0AkJ+fj4KCAlhZWaFGjRpo0KABzM3NxQ7PKLCiNhEREekrVtQmIjJO9+/fR2hoKPbt24dbt24BKH08%0AWfm6hYUF+vbtC6lUii5duug8XiJjY0wVtasKQ/4+k+GQy+X45ZdfsGXLljKrdw4bNgxTp05F9erV%0ARY6WSNOiRYuwadMm1fMUR0dH7Nu375XVZoODgzF37lzV77uLiwu2bt2KrKws+Pj4IC0tDYDm9Wzb%0Atm0xb948tG7duvJOigAACQkJCAkJQWRkJDIyMgBAY0KocrtOnTrw8vKCVCpFkyZNxAmY6A2wHyYy%0AXkzUJjJwcrkc27Ztw9atW5Geng7g9asKKD8mmjdvjpEjR0IqlYpemYCIiMjQMFGbiIiI9BUTtYmI%0A6NKlSwgJCcGBAweQnZ0NoPSkbeVrjRs3Vi1fbm9vr/uAiYyAsSRqE1H5nT9/HtOnT0dKSkqp1Tub%0ANGmCH3/8ES4uLmKGSfRSY8aMwYkTJwA8//2dP38+vL29X7lfUVERPDw8kJycDEEQYGFhgfPnz2PC%0AhAmIjY3VuHa1srLCpEmTMGLECOZG6JhCocDRo0cRFhaGw4cPIz8/H0DpSdsSiQQJCQmixUr0OtgP%0AExk3M7EDIKLKZWFhgdGjR2PUqFE4fvw4YmJicOrUKdy+fbtcVbUdHR3RvXt3uLm5oVOnTjqImIiI%0AiIiIiIiIiIj0Sfv27dG+fXvMmDEDf/75J/bu3Ytjx46plpcvmVSRlpaG5cuXY+XKlfjoo4/g4+OD%0AXr16wdTUVLRzICIiMlRyuRxLly7F1q1bS63eaWJigs8//xzffPMNq3dSlffgwQO1ojcDBgwo134m%0AJibw8PDA0qVLAQAFBQX47bffSk3S7tq1K+bPn49GjRpVyjnQy5mZmcHV1RWurq7Izc1FdHQ0Dh48%0AiNOnTyM/P1/j3oKoqmM/TEQAE7WJjIZEIkG3bt3QrVs3AIBMJkNiYiLS09Px+PFj5OXlQaFQwMrK%0ACjY2NmjcuDGcnJwnUT4sAAAgAElEQVRQu3ZtkSMnIiIiIiIiIn1x7949hIaGirY/AHh6elZofyIi%0AenPm5uZwc3ODm5sbMjIyEB4ejn379qmq3JVMgiksLMTRo0dx9OhR1KlTB56enpBKpWjWrJlYp0BE%0ARGRQzp07B39/f7UiXiWrdwYEBOD9998XM0yicnv8+LHq66ZNm8La2rrc+7777rsAXvwNFF/RSxAE%0AVKtWDdOmTcOwYcO0FC1VlLW1NTw9PeHp6Yn79+8jMDAQf/zxB6uck95gP0ykGwUFBVi/fj3Gjx8v%0AdihlkgicYkREREQGoPgFl0QiwcqVK0WMRj/l5+cjNzcXgiDA2toalpaWYodkVJydndWqQHA5WiIi%0AItIXJa9jXlfx4UltPGjjdRQRUdWTmJiIkJAQRERE4OHDhwA0k7aLv9ahQwf4+Pigf//+rChG9IYm%0ATpyIqKgoAOBYk478888/qF+/vthhEAEAnj17hqVLl2Lbtm0oLCwEgDKrd1arVk3MUIley3vvvYf8%0A/HwAQOfOnbF58+Zy73v//n307NlT7W9BOZ7h4OCAlStXwtnZuTLCpjf04MEDHDx4EFFRUbhw4QKK%0AiopU/8bnaVSVsR8m0p24uDjMmTMHt27dqtJ9AitqExERkVb07t1b9bVEIsGhQ4d02v6hQ4cqlBxi%0AbG7evIljx47h4sWLSE5Oxu3bt1XLESuZmpqicePGaN68Odq2bYsePXqgVatWIkVMRERERPqgojUh%0AKro/7wWIiKqmFi1a4Pvvv8d3332H48ePIzQ0FDExMXj27BkAaCxffu7cOZw7dw4LFiyAu7s7pFIp%0A2rVrJ1r8REQvc+LECQQHB+Pw4cO4fPmy2OEQ4ezZs5g+fbqqemfJyVFNmzZFQEAAOnToIGKURG9G%0ALpervq5Ro8Zr7VurVi21beXfRuvWrfHrr79ytfEqIjMzEwcOHEBERAQuXLgAQRDKnORvYmIiRohE%0AL8V+mEg3srKysGjRIoSGhupFnhATtYnolQoKCmBubi52GERUxd29e/eNE6VDQ0PVZrb5+/trOzwC%0AkJ2djT179iAoKAh37txRvV5WMoxCoUBKSgpSU1MRExOD5cuXo0GDBvj0008xdOhQ2NnZ6Sp0IiIi%0AItIDYg+EcuFAIqKqz8TEBN27d0f37t0hk8kQGRmJffv24ezZswA0q2zLZDLs2LEDO3bsgJOTE4YO%0AHYpBgwahZs2aYp0CERGA50lke/bswc6dO5GWlqYXiQFk+J49e4aff/4Z27ZtUyU2lqzeOXLkSEye%0APJnVO0lvFRYWqn6vXzdJ18LCQm1bEATUq1ePSdpVQH5+PmJiYhAeHo7jx4+rKhCXXHlH+dnm4OAA%0ALy8veHl5iRYzUUnsh4mey8vLQ3R0NE6dOoWkpCQ8efIE1tbWaNiwITp37ox+/fpVeCWi0NBQLFq0%0ACFlZWXrzXICJ2kRGICMjA+fPn1erdvs6fv/9d2zduhUDBgyAu7s7l/shIq2LjY1FdHS0apuJ2tql%0AUCiwefNmrF27Fk+fPi31QvVlDxGKvz89PR2//PIL1q5di//85z8YO3asxsAWERERERkffRkMJSKi%0AqsPGxgZDhw7F0KFDkZaWhr179yIsLEw1ubxkle0bN25gwYIFWLx4Mfr27QupVIouXbqIFj8RGaf4%0A+HgEBQUhOjoaBQUFvA6mKiM+Ph4zZsxQq95ZvC9t1qwZAgMD8e6774ocKZF4Sk4KlEgkmDx5MpO0%0ARSIIAk6cOIGwsDAcOnQIeXl5qtcBaHyOVatWDW5ubvD29kbnzp1Fi5uoNOyHiZ7/rm/evBnr1q1D%0ATk6O6jWlhIQExMTEYMmSJRg2bBimTJny2oVjU1JSMGfOHJw5c0atv9CH+zImahMZsL///hvLli1D%0AbGwsrKys8Ndff73RbP7Tp0/j7t272LhxIzZu3IjevXtj/PjxTNgmIq0qOSOatOPWrVuYMGECkpOT%0AX/k9LmvZsJLvFwQBeXl5WLlyJfbt24eVK1fCycmpEqInIiIiIn0QGBgodghERKTnHBwcMHHiREyc%0AOBHx8fEICQlBVFQUZDIZAPWk7WfPnmH//v3Yv38/GjduDKlUiiFDhsDe3l7MUyAiAyaTyRAaGorg%0A4GAkJycDKL3CJ5EY8vPzsWTJEmzfvh1FRUUAoFG9c/To0Zg0aRKLrhCVYGNjg0GDBokdhtG5dOkS%0AwsPDceDAATx+/BhA2cnZANCmTRt4e3vD3d0dNWrUECdoojKwHyZ6TiaTwdfXF/Hx8Rr3RspEauXr%0Az549w6ZNmxAfH4/169ejVq1arzx+QUEB1q9fjw0bNqgmzOpbbhETtYkMkEKhwOLFi7F9+3YUFhZC%0AEAQ8efIE165dQ+vWrV/rWEVFRYiPj1ebfRITE4M///wTX331FcaPH693H3xERMbi+PHjmDx5MnJz%0AczUuVEsmZdevXx92dnawtLSEIAjIzs5GTk4OcnJyoFAo1N5b/OYyNTUVn3zyCX766ac3XrmBiIiI%0AiPTbkCFDxA6BiIgMiIuLC1xcXDBnzhxER0cjLCwMJ0+eVI1PFB+XSEtLw/Lly7Fq1SpcuXJFzLCJ%0AyABdvnwZwcHBiIyMRH5+fpmFLojENGjQINy5c6fUZwDVqlWDr68v3nnnHZw9e1Yn8XC1C9IXEokE%0Azs7OTJzUkdTUVISHhyM8PBy3b98GUHoBKeVrtra28PDwgFQqZQFBqtLYDxM9z1McO3YsLly4AKD0%0Ae6XSigNevnwZEyZMwKZNm15aWfvixYvw8/NDSkpKqcUJBUGApaUlJkyYoI3TqTRM1CYyMI8fP8b4%0A8eNx4cIFjRkqZ86cee1E7StXrkAmk2kk5hUWFmLNmjWIi4vDunXrYGVlpbVzICKiiouPj8f48eOR%0An5+v8RkukUjQsWNHuLq6omPHjnBycipzIKqgoAAJCQk4f/48Tp48iePHj6OoqEjtmE+fPsXkyZOx%0AYcMGo7/502blhYoeSyKRICwsTEvREBEREREREelWtWrV4O7uDnd3d2RmZiIyMhJ//PEHzp07B4VC%0AoTFeTUSkDXl5eYiIiEBwcDASEhIAlL0SofL16tWro3fv3pzASKJIS0srtQItAMjlcixfvlxnsUgk%0AEtXfDZE+qFmzptghGLSMjAzs378f4eHhuHz5MoCX96kmJibo2rUrpFIp+vTpwyR60gvsh4mADRs2%0A4MKFC6UmY5dG+TcjCALOnj2LjRs34quvvtJ4nyAIWL16NdatW6cqVFtaG7169cLs2bPRsGFD7Z1U%0AJWCiNpEBkclkGDlyJJKSkkqdrRUfH4+RI0e+1jEzMzPRoEED3L9/H4BmJdW4uDh89dVX+PXXX3mh%0ATERURaSnp8PX11eVpA08/8w2MzODl5cX/vOf/8DBwaFcxzI3N8c777yDd955ByNHjkRaWhq2bNmC%0AoKAg1UNQiUSCgoICjB8/HiEhIWjSpEmlnVtVl5iYqLYKxetS7icIAhITEysUC6v6EBERERERkaGo%0AVasWhg0bhmHDhuHBgwcICAjAH3/8wXtfItKamzdvIjg4GOHh4ZDJZC+tnl28GIanpyf69+8Pa2tr%0AXYdMpKHkuPSbjlMTGQszM6ZMadvTp08RHR2N8PBwnD59WpVYp1TahKdGjRphyJAhkEqlVT7Jjuhl%0A2A+TMcrPz8fmzZs1Pt8bNmyIsWPHonv37rC3t0dmZiauX7+O7du34+jRowCgyqv49ddf8emnn8LW%0A1lZ1jCdPnsDX1xdnz55V3X+VbKNBgwaYOXMm+vTpo7sTrgBedRAZkEmTJqkSxIon5llYWKBfv34Y%0AOnToax+zR48eOHz4MJKSkhAcHIy9e/ciNzdXbXZLXFwcZsyYgZ9++knbp0RERG/g+++/x5MnT9T6%0AghYtWmDJkiVo2bJlhY7t4OCAGTNmwNPTE99++y1SUlJUfUJubi5mzJiBbdu2aeM09JrYD4p5409E%0ARERERESGJDs7G1FRUYiKisKZM2cgl8tFv/cmIv0nl8tx8OBBBAcH4/z58wBeXT27SZMmGDx4MAYP%0AHoxGjRrpNmCiVxCzb+SYNJHxKiwsxPHjxxEWFobY2Fjk5+cDKL1PVb5WrVo19OnTB97e3ka/Wi8Z%0ADvbDZIxOnDiBnJwcVQ6hRCJBt27dsHz5clhZWaneZ29vD3t7e/To0QP79++Hn58fFAoFACA3NxeR%0AkZH49NNPAQAPHz7EmDFjkJiYWGqhWlNTUwwfPhwTJ07UqwmzTNQmMhB79uzBiRMnND6chgwZgkmT%0AJqFBgwYVOn7z5s0xc+ZMjB8/HgsWLEBERIRasnZERATc3d3Ro0ePip4KERFVQFhYGM6cOaN2Idy1%0Aa1esWbMG1atX11o7bdq0QWhoKMaNG6dqDwDOnj2LvXv3cplPIiIiIiIiIqqQp0+fIioqChEREapq%0AfMCLB9BM1CZ6tYqs/GbIUlNTERwcjNDQUGRlZQEo/bNF+ZqtrS369+8PT09PvPfee7oPmOgV+HdO%0ARGI4f/48wsPDceDAAY3+FCi9T23VqhW8vb0xaNAg1KxZU7cBE1US9sNkzOLj49W2HRwcsGLFClha%0AWpa5z8cff4wnT55g7ty5qr5CmaidlZWFzz77DGlpaQA0+5K2bdti3rx5aN26dSWcTeViojaRAcjL%0Ay8PPP/+sNgvR0tISixcvRt++fbXalp2dHZYsWQIXFxf88MMPAF4M9M2fPx/du3fnADkRkUiKioqw%0AevVq1bZEIkHbtm2xbt06WFhYaL296tWrY82aNRgxYgSuXbum6g82bNhgtInatra27AeJiIiIdEwm%0Ak6lt29jYiBQJERFVVGFhIY4ePYrw8HD8+eefGtX4ihcPEQQBdevWVS2TTkSamDTyQmFhIQ4dOoTg%0A4GD89ddfqs8RpZJjesoiGB988AHWr19fKeOrRNqwZcsWsUMgIiOzbNkyRERE4O7duwBenZxta2sL%0Ad3d3eHt7o1WrVroNlqiSsR8mY3fz5k0AL+6fxo0b99IkbaWhQ4di27ZtSE5OhiAIuHjxIgoLCzF9%0A+nSkpaVp9CdWVlaYNGkSRowYobf5GEzUJjIABw8eREZGhmqA2szMDKtXr0bXrl0rrc1PPvkECoUC%0ACxYsUH0A3r17F7Gxsejdu3eltUtERGU7cuQIUlNTVf2BlZUVli1bVqkPEWxsbLBy5UoMHDgQcrkc%0AAJCSkoIjR44Y5SoLf/31l9ghEBEREelcXFyc2nbHjh112r6Li4tqbEIikSAhIUGn7RMRUcWdO3cO%0AYWFhOHjwILKzswFoJmcrXzMzM0OPHj3g7e2N7t27w9TUVLS4iaqyFStWiB1ClZCeno4dO3Zgz549%0AePToEYCXV8+uW7eu6n0AULNmTSZpU5XWqVMnsUMgIiOzbt06tVU7yprs1KVLF3h7e6Nv377sS8lg%0AsR8mY/fgwQO11d4HDBhQrv1MTEzg4eGBpUuXAgAKCgrw22+/ITY2VuM+rWvXrpg/fz4aNWpUKeeg%0AK0zUJjIAISEhAF5c8I4aNapSk7SVhg8fjuPHj+Pw4cOqD8mdO3cyUZuISCT79+8H8KI/GD16tE4u%0AVhs1aoTRo0dj7dq1qv7gwIEDRpmoTURERGSMPv/8c9ETpVktkohI/yQnJyMsLAwRERG4d+8egNKr%0A8Slfa9asGby9veHp6Yk6deroPmCiCsjNzUVycjJu376NnJwc5ObmQhAEWFtbo0aNGnB0dETz5s25%0AMogWHTlyBEFBQTh27BiKiopeWu3TzMwMvXr1gpeXF7p164a2bdvqbZU2IiIiXSltwlPDhg3h5eUF%0ALy8vvU+oIyKiV3v8+LHq66ZNm8La2rrc+7777rsAXvQny5cvV/2bIAioVq0apk2bhmHDhmkpWnEx%0AUZtIz8nlcpw/f141O8XS0hJfffWVztr/9ttvceTIEQDPPyTj4uJUCYJERKRbyokzgiDAwsICX3zx%0Ahc7aHjNmDDZu3IiCggIIgoA///xTZ20TERERUdXwJsnSfn5+iI2NBfB8QPZNVygpXsmJiIiqrgcP%0AHmD//v0IDw/H9evXAZSdnK1cLWzAgAGQSqXo0KGDKDETvan4+HjExMTg2LFjSE5OLtc+jo6O6N69%0AO1xdXdGlS5dKjtDwPH78GLt27cLOnTuRnp4O4OXVs1u2bAkvLy8MGjQItWvX1n3ARET0xgRBQFRU%0AFFq1avVG+wJ44/2VjH1VL+X30dzcHH369IFUKsWHH37IXBEiIiOSn58P4HmfWL9+/dfa19HRUW1b%0AoVCoxvkdHBywcuVKODs7ay1WsTFRm0jPXbt2TfVBJZFI4Obm9lqzUyqqRYsW6NixI86cOQMAyMvL%0Aw7Vr19C6dWudxUBEREBqaipkMpmqP+jRowdq1Kihs/ZtbGzwwQcf4OjRowCAnJwcpKWlwcHBQWcx%0AEBEREZH+efr0KXJycgBoLpVLRESGQSaT4Y8//kB4eDji4uJeWdkWAN577z1IpVIMHDgQVlZWOo+Z%0A6E0JgoDdu3djy5YtSEpKUr1WXqmpqdi2bRu2bduGpk2bYsSIEfDx8YGZGR/pvsypU6cQHByMmJgY%0AFBYWvrQ6v52dHdzd3SGVSiuUnEdEL8hkMuzduxc7duxARESE2OGQEanohG1O+H5zgiCgZcuWkEql%0A8PDwgJ2dndghERkt9sMkJrlcrvr6dfNTatWqpbatvHdr3bo1fv31V4ObTMu7eiI9l5qaCgCqKtbv%0Av/++zmPo2rWrKlEbAFJSUpioTUSkYzdu3FDbFqM/6NatmypRG3gek7ElamdlZaltc2CKiIiIiIiI%0AjFFBQQGOHDmCsLAwHDlyRPXg7mWVbevWrQsPDw94e3vj7bff1n3QRBUUHx+PefPmITExUSPx63Um%0ApCn3vXXrFubNm4dt27Zh5syZrLBdhv79+6s9KwM0q/Obmprio48+gpeXF1xdXWFubi5avESG5NKl%0ASwgODsaBAwdU1RSJdEXsyd7GnOT9ySefwNvbG23bthU7FCKjxn6YqoLCwkJVn2xiYvJa+1pYWKht%0AC4KAevXqGWSSNsBEbSK9p6w6pdSkSROdx6CsOKD84C2ZpEZERJUvIyMDwIuJOy1atNB5DA0bNlTb%0AfvTokc5jENsHH3yg6g+Nfck7IiIiIiIiMj5xcXEICwtDVFSUauz6ZdWzTU1N0a1bN3h7e6NXr14w%0ANTXVecxE2rB+/XqsWLFCrWJ8yQSyVyV0FR9TKr5PcnIyRo8eDV9fX0ycOFHLkeu/lJQU1fLYyv8r%0Av9etW7eGh4cH3N3dUbduXZEjJTIMeXl5CA8PR3BwMK5duwag9IlYRJXNmBOlxTZ37lyxQyAyWuyH%0AyZCUvPeVSCSYPHmyQSZpA0zUJtJ7MplMbbtmzZo6j6HkUgRPnjzReQxERMau5MQdW1tbncdQr149%0AAC8uqI25P+AAIRERERERERmLGzduIDw8HPv378f9+/cBvDw5G3hecEQqlWLIkCGq8QQifTVz5kzs%0A2bOn1GrOyu3mzZvDyckJDg4OsLOzg5WVFYqKipCTk4Ps7Gw8evQIly5dQkpKitp+xY+1du1apKam%0A4ueffxbhLPWDRCJBu3bt0KdPH/Tr10+U4kZEhurmzZsICgpCeHg4cnNzNfp6jomTrnTs2FHsEIiI%0AdI79MBkDGxsbDBo0SOwwKg0TtYn0XPXq1dW2nz17pvMYzMzUP0q4ZBwRkfgUCoXO2+QsXSIiIiIi%0AIiLjsWHDBoSHhyMpKQnAq5OzLS0t0b9/f0ilUri4uOg2WKJKsmjRIuzevRuAZoJ2x44d4eXlhZ49%0Ae2oUvClLdnY2Tpw4ge3btyM+Pl51XGXyRWRkJOzs7DBr1qxKOBv9J5FIUFhYiMePH+PmzZuoVauW%0AKAWOiAyFXC7HgQMHEBwcjAsXLgAou78n0pWtW7eKHQIRkU6wHyZjIpFI4OzsDAsLC7FDqTRM1CbS%0AczY2NmrbWVlZOo+hZJvW1tY6j4GIyNhZWlqqbT98+FDnMSjbVC5LU6NGDZ3HQERERERERES6sXTp%0AUrXKXSUfEitff+edd+Dt7Y2BAwdy7JgMSnR0NDZt2qQxMeHdd9/F999/j/fee++1j2lra4uBAwdi%0A4MCBuHbtGubMmYNLly6pJWtv374d77zzDjw8PLR5OnpPIpGgqKgICQkJSEhIwJYtW2BqaorOnTuj%0AX79+6NOnj8EuoU2kbampqQgODsbevXuRnZ0NAK/s7xs0aMDPJSIiIi1gP0zGytAn2TJRm0jPNW7c%0AGMCLzvjGjRvo0aOHTmO4ceMGgBeJeXZ2djptn4iIAHt7ewAv+oO7d+/qPIb09HS17Tp16ug8BiIi%0AIiIiIiLSrdKqZ9euXRuDBw+GVCpF8+bNxQqNqNJkZGRg9uzZqm3l85EJEybA19cXJiYmFW6jVatW%0ACAoKwqpVq7Bu3ToAL5Y1DwgIwEcffcTEYwAff/wxYmJikJ+fD0B96XeFQoGTJ0/i5MmTmDdvHrp1%0A6wYvLy/06tVLY7VYImNXWFiI6OhoBAcH46+//gJQvtUy3Nzc4OnpiQ8++ICVPcnoXLp0Ce3btxc7%0ADCIyAOyHiWDw92iGfXZERqBly5Zq2+fOndN5DMqLBCUOvBMR6Z6jo6Pa9rFjx/DFF1/oNIZjx46p%0AbZfso4iIiIiIiIjIMAmCAFNTU3z00UeQSqVwdXU1+AdsZNz++9//IjMzU5UUbGJigh9++AE+Pj5a%0AbcfU1BSTJk1CrVq1EBAQoEq+yM7Oxrp16zB9+nSttqePfv75Z8hkMoSFhSEkJARXrlwBoJnMolAo%0AcPjwYRw+fBh2dnYYNGgQhgwZglatWokVOlGVkJ6ejh07dmD37t14/PgxgJdX7TQxMUHnzp3h6ekJ%0ANzc3WFlZ6TxmIjHl5eUhPDwcwcHBuH79OhISEsQOiYj0GPthIuPBUTIiPVerVi00a9YMKSkpEAQB%0Ax48fR0ZGhs6qKGRkZOD48eOqwUgLCws0a9ZMJ20TUdU2YsSIcr83KSnpjfel51q0aAErKyvk5eVB%0AEATExcVBJpPBxsZGJ+3n5ubi1KlTqv6gRo0aGsnjRERERERERGRYBEGAo6MjvLy8MGTIENWKX0SG%0ALCMjA0FBQapxMIlEgtGjR2s9Sbu4ESNG4OHDh/jvf/+ranfXrl34+uuvYWtrW2nt6gsbGxt89tln%0A+Oyzz5CYmIjdu3cjPDwcGRkZAF4kuSiTXjIzM7F161Zs3boVLVu2hJeXFwYNGoRatWqJdg5Eunb4%0A8GEEBwfj2LFjKCoqemXVzrfffhuDBw/G4MGD0aBBA53HSyS2mzdvIigoCOHh4cjNzVVdAxARvQn2%0Aw0TGh4naRAagb9++2LBhA4Dny2Fs3rwZ33zzjU7a3rBhAxQKBSQSCSQSCVxcXLSypB8R6TdlorCu%0A9zVmpqam6NSpEw4fPgwAkMvl2LhxIyZNmqST9jdu3Ai5XK7qD3r06KGTdomIiIiIiIhIHB4eHvD2%0A9kanTp3EDoVIp/bv34/8/HxVAkXz5s118kxm0qRJiI6ORmpqKgAgPz8fERERGDZsWKW3rU9atGgB%0Af39/fPfdd4iNjUVISAiOHz+uepalpEx6uX79OgIDA/HTTz+hZ8+e8PT0FCt0okr36NEj7Nq1C7t2%0A7UJ6ejqAl1ftlEgkaNmyJebPn4/27dvrPF4iscnlckRGRiI4OBgXL14EALVkSiKi18F+mMi4MVGb%0AyAC4u7tjw4YNqioKmzZtwqBBg9CiRYtKbff69evYvn27WtWI/v37V2qbRKQ/KjJQwUGONzNw4EAc%0APnxY9bn8v//9D5999hnq1atXqe3eu3cPv/32m1p/4O7uXqltEhEREREREZG4Fi9eLHYIkMlk2Lt3%0AL3bs2IGIiAixwyEjERkZCeBF8sSUKVN0UsDGzMwM33//PXx9fVWJHAcPHmSidhnMzMzg5uYGNzc3%0APHr0CCEhIdi7dy9u3boFQLNSYUFBAf4fe3ceV1W5/v//vQFxAFLJgcypTMIB/VSWmhOi4oCCYoOl%0AmdlwstTyVMdTJ9PMow2ftNGP2bdzSi0hmRTNUnMqstQ0TXFWSAVnQUEQ2KzfH/72li2zAovh9Xw8%0AeMRam3uta+Xa+95rreu+7jVr1mjNmjUO9zmBqmDTpk1avHix1q5dK6vVWmTVztzrWrZsSXIYqp2E%0AhASFhoYqMjJSFy5ckJT3/cGzTADFRT8MQJIoewtUAd7e3urRo4f9plFWVpbGjRtnn9KtLJw9e1Yv%0AvPCCMjMz7etuuukmDRw4sMz2CaBysFVUNuOnuhswYIAaNGhgX7506ZJeeOEFZWdnl9k+09LSNGHC%0ABGVkZNjXtWzZUj179iyzfQIAAAAAgOpt586deu2119SjRw/NnDlThw4dMjskVBOXL1/Wzp077fci%0Avby85O/vX2777927t70og2EY2r59u8NzGuSvQYMGeuaZZ7Ry5Up98803Gj58uOrUqSPDMOzP1mzJ%0A2bkTZwzD0LZt2/T555/r+PHjJh4BUHIpKSn673//q/79+2vs2LFavXq1srOzHc753Oe9p6ennnji%0ACcXExDBQAdWS1WrV999/rzFjxmjAgAH68ssvlZKSkqevAIDioB8GcC0qagNVxIQJExQbG2vvsI8d%0AO6ZHHnlE8+bN02233Vaq+4qPj9ezzz6rhIQEh6oCTz31lNzd3Ut1XwAqF0aPm8vV1VVPP/20Zs2a%0AZf983r59u6ZMmaJZs2aV+v4yMzM1YcIE7d6926E/mDBhAhePAAAAAACgVKWnpysmJkahoaHas2eP%0ApIKniQbKyt69e2W1Wu2JFX369Cn3GPz9/RUWFibpSlLZvn375OvrW+5xVFZ333237r77br3++uta%0AuXKlIiMjtXXrVkmOnyW2+51nzpzR7NmzNXv2bHXs2FFDhgzRgAEDdPPNN5t1CEChtm3bptDQUP3w%0Aww/KzMwstGqni4uLevXqpZCQEPn5+cnZ2dmMkAFTJSYmKiwsTBERETp79qykgr9j2tbfcsstCgoK%0A0tChQ8s3WBn+kCEAACAASURBVAAVHv0wqivDMLRq1Sq1adPmutpKuu72NhaLRXFxcdfdvqyRqA1U%0AER06dNDIkSO1cOFC+w3ChIQEhYSEaNy4cRozZoxcXV1vaB+XLl3SokWLNHfuXF2+fNn+JcJiscjH%0Ax0ePP/54aRwKgEpq7969ZocASaNGjVJkZKT2799vf5gQHR2ttLQ0zZgxQzfddFOp7OfQoUN68cUX%0AdfDgQYck7a5du2rQoEGlso+qIC4uztQBDO3atTNt3wAAAAAAlIb9+/dr8eLFiomJUVpaWp4H3RQO%0AQHk6cuSIJNnvhZkxDfldd91lT9SWpMOHD5OofR1q166tkJAQhYSE6K+//lJERISWLl2qEydOSJJD%0A5VTb58yOHTu0Y8cOzZw5U507d1ZgYKACAgLk4eFh2nEA0pWZL6OjoxUWFqYDBw5Iyj/R1LbO29tb%0AISEhCgoKkqenZ/kHDJjMMAytX79eoaGh+vnnn5WTk1NoMqUk1alTRwEBARo6dKi6dOlS7jEDqLjo%0Ah4ErbvT+TFW/v0OiNlCFvPTSS9q+fbt27dplv4GUnp6uOXPm6IsvvtDQoUPVp08f3XPPPcUeiZWV%0AlaXff/9dq1ev1vLly3XhwgWHaTYMw1DdunX10Ucf3XAiOADgxjk7O2v27Nl68MEHlZ6ebn9guXr1%0Aam3btk3jxo3T8OHDVatWreva/pkzZ7Ro0SJ99dVXysjIcOgT6tWrp3feeac0D6dSMwxDw4cPN23/%0AFX3EKAAAAAAABcnMzNTKlSsVGhqqP/74Q5IKTJ4BytPFixcdlps0aVLuMTRo0EDS1ffBhQsXyj2G%0AqqZ58+aaNGmSXnzxRf30008KDw/XunXrlJWVJUl5EratVqs2bdqkTZs26c0331SPHj0UGBgof3//%0A677vClyvKVOmaMWKFUpPT8+3r7Stq1u3rgYPHqyQkBAKfKDaOnPmjJYsWaIlS5YoKSlJUuHVs52c%0AnNS1a1cFBwcrICBAtWvXLveYAVRs9MPAFWbfp6kMSd4kagNVSK1atTR//nw98sgjSkhIsCdrG4ah%0AlJQULViwQAsWLFCtWrV05513qnXr1rrllltUr1491apVS9nZ2crIyND58+eVmJiow4cPa9++ffYb%0AUddepBiGIU9PT33xxRdq1qyZaccNAHDUqlUrzZkzR88//7x9KlbbNJ0zZszQ7Nmz1bt3b91///3q%0A0KGDWrZsKReXgr8WxsfHa+vWrdq0aZNWr16trKwshz7BMAy5ublp3rx5atiwYXkdZqVQGS4IAAAA%0AAACoKBISEhQaGqqoqCilpKRIKnrqeS8vLwUFBZVvoKi2UlNTHZbd3d3LPYZrq+6lpaWVewxVlcVi%0AUc+ePdWzZ08lJydr2bJlioqK0p49e+yv29g+gzIzM7V27VqtXbtWtWvX1rZt20yJHdXXkiVLHJZt%0A9+wNw5CLi4t69Oih4OBg+fv7U3QL1damTZu0ePFirV27Vlartcjq2a1atVJwcLCCg4PVuHHjco8X%0AQOVBPwxcQV5E0UjUBqoYT09Pffvtt5owYYI2b96c79Rs6enp9unZCnPth+i1Fynt2rXT7Nmz1aJF%0Ai1I+CgDAjerVq5c++OADvfLKK8rIyHDoC9LS0rRixQqtWLFC0pUq3J6enrr55ptVq1Ytubi4KDU1%0AVSkpKUpOTlZ6erp9u/kN2rnpppv06aefqmPHjuV8lBWfWSNHuRACAAAAAFQWVqtVq1evVmhoqH77%0A7TdJBVfPtq2vXbu2w9TzZlduQvVxbXKFbUBBebo2WZwKzmWjXr16Gj16tEaPHq24uDhFRERo+fLl%0A9n/z/AaP5L6PCpSn3PfrnZ2d1blzZw0YMEABAQGqW7euydEB5khOTlZkZKTCwsL0119/Scp/AKBt%0A5ljbf3v37q25c+eaEjOAyol+GNXZvffea3YIlQaJ2kAVVLduXf33v//V/Pnz9dlnn9kT9PK7oV2U%0A/G401alTR08++aT+9re/FVqBFQBgrr59+2rBggX6+9//rqNHj+Y7eEeSsrOzderUKZ06dSrf13O7%0Ati/x8fHRxx9/zMwKBSBhGgAAAACA/CUlJSksLEzh4eE6e/aspKKnnu/cubOGDh2qgIAA1alTp9xj%0ABjw8PByWbedueTpz5oykq4ll18aE0te2bVu1bdtWkydP1po1axQREaFNmzYpJyeHgSKoMGyVO4cO%0AHarevXvrnnvuITkM1dK2bdu0ePFirVq1SpmZmUUOAGzXrp12795tX1+jRo3yCxZAlUE/jOpq4cKF%0AZodQaZBhCVRRzs7OGjdunIKDgzVv3jzFxMTYR/Jfm7RdFNtFSsOGDTV8+HCNGTNG9erVK5O4AQCl%0Ay9fXV8uWLdNHH32kb775RpcvXy6wH7BNw2RTUF9hGIY8PDz03HPP6bHHHmPQTgEsFovGjBljdhgA%0AAADlLikpqdgD1jIyMq67LQCgclq/fr1CQ0P1008/KScnp8jkmdtvv90+9byXl1e5xwvk1qRJE0lX%0Az9W4uDgNGjSoXGM4cOBAvjGh7Lm6umrQoEEaNGiQTpw4ocjISEVHR9srtQJmslgsslqtioiIUERE%0AhCwWi9q0aaP+/fsrICBALVu2NDtEoMykpaUpOjpaYWFh9n6yoOrZ0pVZyoOCghQSEiJvb2/5+Pgw%0A8AbADaEfBlAUi8GTD6BauHDhglauXKmNGzfq119/VVpaWpFtLBaL7rjjDnXu3Fm9e/dW165d5eTk%0AVA7RAgDKwsmTJ/XNN98oKipKp06dsq8v6uZT7q+LTZs21YgRI/Tggw8yCjgftpt5topGe/bsMTsk%0AAACAMpf7O5BU9PfLaxVnsGBR7fkOBgAV25kzZ7RkyRItWbJESUlJkgqvnm2xWOTt7a233npLHTp0%0AKPd4gYKcOHFCfn5+9u8erVu3VkxMTLnGMGTIEB08eND+Xvntt9900003lWsMcLR582aFh4dr9erV%0A2r59e75/s2XLFh0/fty+PHTo0PIKD1Wcn5+fTpw4IUkO12U2tn7W29tbw4YNU1BQkDw9PQvdZu6k%0A1YCAAH344YdlEDlw43bv3q3Q0FCtWLFC6enphQ4AdHFxUc+ePRUSEiI/Pz+HIkSc8wCuF/0wgOIi%0AURuohgzD0PHjx3X48GGdPHlSaWlpSk9Pl4uLi+rUqaP69eurRYsWatGihdzd3c0OFwBQygzD0J9/%0A/qlffvlFu3bt0oEDB3Ty5Mk81Qwl6ZZbblHr1q111113qWfPnmrXrp0JEVceJGoDAIDq6NpEbTPw%0AHQwAKqZNmzZp8eLFWrt2raxWa5HVs3N/nvNAGhWVv7+/fRYQi8WiqKgo+fj4lMu+9+/fr6CgIPt7%0A5bbbbtPKlSvLZd8oWlpamtzc3PJ9beLEiVq9erV9me+sKC2GYSg2Nlbh4eFau3atMjMz8+1jpSv9%0ArLOzs3r06KHhw4fnSVa1IUEMFVlGRoaWL1+u0NBQ7d69W1Lh1bNbt26t4cOHF5ocyTkP4HrRDwMV%0Ax86dOyv0YH/mqQeqIYvFoqZNm6pp06ZmhwIAMIHFYlGHDh3yfElNTU1VRkaGsrOzVbt2bbm7u8vZ%0A2dmkKAEAAFDZME0wAECSUlJSFBkZqdDQUP3111+SCk+eufnmm+1Tzw8ZMoT+BBWev7+/Fi1aZD9X%0AZ8+erfnz55fLvt955x1JVyvPDxgwoFz2i+IpKEnb5npnoAEKY7FY1L17d3Xv3l0pKSmKiYlRZGSk%0A4uLi7K/bGIah7OxsrV+/XuvXr1e9evUUFBSkYcOGlduAE+BG9ejRQ6mpqfkOALStq1u3rgIDAxUS%0AEqL27dubEieA6oF+GDBXenq6YmJiFBoaqr1799rfexURidoAAACQJLm7uzOTAgAAAK4Lk/YBALZt%0A26bQ0FD98MMPyszMLHLq+V69etmnnmegOCqToKAgLVq0SNKV8/mnn37SunXr1Lt37zLd7/fff6/Y%0A2FiHyvNDhgwp030CqFzq1q2rUaNGadSoUdq7d6/Cw8O1fPlyJScnS8qbzHr+/HktWLBACxYskI+P%0Aj0JCQjR48GDT4geK4+LFi/Zz2dYnGoahmjVrqlevXhoyZIh69eolV1dXkyMFUN3QDwPlZ//+/Vq8%0AeLFiYmKUlpZmv0auyEjUBgAAAAAAAHDdhg0bZnYIAACTpKWlKTo6WmFhYTpw4ICkwqtne3t7KyQk%0ApNCp54GKrkOHDrrnnnu0bds2e4LYK6+8oiVLlui2224rk31u375d//znPx2StPv166fbb7+9TPYH%0AoPLz8fHR66+/rsmTJ2vNmjWKjIxUbGyscnJy8u2j9+zZo5kzZ+rdd9+1r6/oyS6As7Oz+vbtq379%0A+snPz6/ImQ0AoLzQDwOlLzMzU999951CQ0O1Y8cOSZWrgAyJ2gAAAFXEli1bHJbvvfdekyIBAABA%0AdTJr1iyzQwAAmGDKlClasWKF0tPTi5x6fvDgwQoJCVG7du1MiRUoba+88ooeeeQRSVfO+dTUVP3t%0Ab3/TF198oWbNmpXqvrZs2aLx48crIyPD/v5ycXHRCy+8UKr7AVA11ahRQwMHDtTAgQN18uRJRUZG%0AKjo6WgkJCZLyDqzKysqyDwqRpPj4eO3cuVMdOnQwJX6gMFarVb/99puys7N1+vRpdevWTa1btzY7%0ALACwox8GblxCQoJCQ0MVGRmpCxcuSMpbJKAyJGxbjMoQJQAAAIrk4+PjMN1bXFycyRFVP7Z/A9so%0A5z179pgdEgAAAAAAZcLHx8dhOffDZBcXF/Xo0UPBwcHy9/cv9tTzue9tBAQE6MMPPyzdoIFS9NZb%0Ab+nrr792eDBcr149TZkyRYGBgTe8/ZycHH366aeaN2+erFarwz2nSZMm6ZlnnrnhfaD8TJw4UatW%0ArZIk7huiQti6davCw8P1ww8/KD09XVLeZLHcy7feeqsCAwMVGBgob2/vco8XsMn9fVHKe662aNFC%0A/fv314ABA9SmTZsSb5PvoADKA/0wUDir1arVq1crNDRUv/32myTlWyTApjLkZ5CoDQAAUEWQJGw+%0A/g0AAAAAANVF7oQWwzDk4uKizp07a8CAAQoICFDdunVvaJskyaCiy8zM1MiRI/Xnn386vBcsFova%0Atm2rxx9/XP369VPt2rVLtN3U1FSFh4drwYIFSkpKypOkcf/99+uLL74o1WNB2SNRGxVVWlqavvvu%0AO0VGRmr79u2S8iaK2djW33HHHRo8eLAGDRpU6rMIAEWZM2eOli5dqhMnTkjKv5KmbV3r1q0VEhKi%0AoKAgeXp6FrhNvoMCMAv9MOAoMTFRYWFhioiI0NmzZyXlrZ5tY1t/yy23KCgoSEOHDtVtt91WvgGX%0AAInaAAAAVcSNJAmPHz/e/rvFYtHHH39cFiFWeSRqAwAAAACqi9zXwC4uLho6dKh69+6te+65R/Xq%0A1buhbUokyaByOH/+vEaNGqVDhw7lSRSzWCyqUaOGOnbsKF9fX91xxx3y8vKSp6enateuLWdnZ6Wm%0ApurChQs6f/684uLitHXrVu3atUuZmZn5TuV899136z//+Y9q1aplzgHjupGojcrgyJEjCg8P17Jl%0Ay3T69GlJRSeL+fr6avDgwRo4cKAaNmxYvgGj2jIMQz/99JPCw8O1bt06ZWVlFXquOjs7q2fPngoJ%0ACVHv3r3l7OzssD2+gwKoCOiHUV0ZhqH169crNDRUP//8s3Jycgqsnm1bX6dOHQUEBGjo0KHq0qVL%0Aucd8PUjUBgAAqCJuJEmYBOPSwf9HAACAvE6dOqVTp07JarXK09NTjRo1Us2aNc0OCwBwg66ddt7G%0AYrGoTZs26t+/vwICAtSyZcvr2iZJMqgszp8/r+eff17btm0rtKpnceVXLcwwDPn7++vdd9+Vu7t7%0AKUSN8kaiNiqTnJwcbdy4UeHh4Vq/fr2ys7MLrGBoW+/k5KROnTrpq6++Kvd4Ub0lJydr2bJlioqK%0Asn+25pfQZVtXv359DRkyRMOGDZOPj48kvoMCqFjoh1FdnDlzRkuWLNGSJUuUlJQkqfDq2U5OTurS%0ApYuCg4MVEBBQ4tmrzOZidgAAAABAVcI4SAAAAGnfvn36+uuvtW7dOp05c8bhNWdnZ3Xs2FH9+vXT%0Aww8/XOluqAIArvDy8nKYct52PWwYhnbv3q24uDjNmTNH3t7eGjZsWJFTzgOVVf369fXVV1/po48+%0A0n/+8x9ZrdYCK98Vx7Vta9WqpfHjx+upp54qtZgBoDBOTk7y8/OTn5+fzp07p6VLlyoyMlIHDhyQ%0AdOVz6tqBKVarVZs3bzYtZlRf9erV0+jRozV69GjFxcUpIiJCy5cvV0pKiiTlOVfPnTunBQsWaMGC%0ABWrTpo2GDh1qWuwAkB/6YVR1mzZt0uLFi7V27VpZrdYiq2e3atVKwcHBCg4OVuPGjcs93tJCRW0A%0AAIAqgora5lu/fr3Dsp+fnylxAAAAmCU9PV2zZ8/WN998k2eKwtxsN1zr1aunl156SQ888EB5hgkA%0AKAWGYSg2Nlbh4eFau3atMjMzi5xyvkePHho+fLj8/Pzk4pK3lhDVDFHZ7d27Vx988IH9HlFJq2nb%0AGIYhFxcXDRo0SH//+9/l5eVVilHCDFTURlXw559/Kjw8XCtXrtSFCxckOSbBcm6josjMzNSaNWsU%0AERGhTZs2KScnp9DvqbZ1FouF76AAKiz6YVRmycnJioyMVFhYmP766y9JBc8mlTtvpXfv3po7d64p%0AMZc2ErUBAACqCBK1AQAAYKaUlBSNGjVKBw8eLHCKQptrH4oOHTpUM2bMkLOzc7nECgAoXSkpKYqJ%0AiVFkZKTi4uIkFT7lfL169RQUFOQw5bxEojaqjvj4ePsghsOHD5eobevWrdW/f3899NBDatSoURlF%0AiPJGojaqkszMTH3//feKiorSr7/+6tDPc26jojlx4oQiIyMVHR1tTwzLLyHM9ruHh4cCAwMVGBio%0Ae++915SYAaAw9MOoTLZt26bFixdr1apVyszMLLJ6drt27bR7927761Xp3hCJ2gAAAFUEidoAAAAw%0AS1ZWlh577DH98ccfkvImaBd0A9b2msVi0YMPPqjp06eXfbAAgDK1d+9ehYeHa/ny5UpOTpaUd8r5%0A3Ot8fHwUEhKiwYMHq2vXriRqo8o5efKkdu3apYMHDyopKUlnz55Venq6srOzVbt2bXl4eKhp06Zq%0A3bq17rrrLqpnV1EkaqOqSkxMVEREhKKiopSUlFTguX3+/Hmlp6fbl5s0aVJeIQJ2mzdvVnh4uFav%0AXm0/HwsbXNioUSMNGjRIgYGBat++ffkHDABFoB9GRZSWlqbo6GiFhYXpwIEDkgquni1Jnp6eCgoK%0AUkhIiLy9vavsIH4StQEAAKoIErXRp08f++8Wi0Vr1qwxMRoAAFCdfPPNN5o+fXq+N1qbNm2qO++8%0AU7Vr11ZKSop2796tc+fO5VvB6j//+Y+6du1a7vEDAEpfVlaW1qxZo8jISMXGxhY55byLi4uysrLs%0Ay1XpYRwAkKiN6mDTpk0FXs9NnDhRq1evlnTlPWCbgQMwQ1pamlasWKHIyMh8B5znN7iwefPmGjx4%0AsAYNGqRWrVqVb8AAUAz0wzDb7t27FRoaqhUrVig9Pb3Q6tkuLi7q2bOnQkJC5OfnJxcXF/vrVTVR%0A26XoPwEAAABQGRw/ftwh4R4AAKA8ZGdna968eXmqpXbq1En/+Mc/1KFDhzxtNmzYoHfffVeHDh1y%0AaDd37lwStQGgiqhRo4YGDhyogQMH6uTJk/Yp5xMSEiTlfUiXlZVlv6aVpPj4eO3cuTPffgQAAFQ8%0ARV3LUUMQFYWbm5seeughPfTQQzp06JDCw8MVExOjM2fOSMo/aTshIUFz587V3Llzdeedd9qTtqlK%0AC6CioB+GGTIyMrR8+XKFhoZq9+7dkgqvnt26dWsNHz5cQUFB8vT0LP+ATUSiNgAAAAAAAIDr9scf%0Af+jUqVMOA8aCg4M1c+ZMOTk55dumV69euueee/TEE0/ozz//tLfdunWrjh07pqZNm5bzUQAAylLj%0Axo01btw4jRs3Tlu3blV4eLh++OGHfKect9m/f78efvhh3XrrrQoMDFRgYKC8vb3LO3QAAABUYa1a%0AtdLkyZP18ssva8OGDYqIiNCGDRuUnZ0ti8WSb5LZvn37tG/fPs2ePZuqtACAaq1Hjx5KTU3Nt3q2%0AbV3dunUVGBiokJAQtW/f3pQ4KwIStQEAAAAAAABct19//dVhuWXLlpoxY0aBSdo27u7u+t///V8N%0AHjxY2dnZ9vWxsbF6+OGHyyRWAID5OnXqpE6dOmnKlCn67rvvFBkZqe3bt0uSQzKM7YHesWPHNH/+%0AfM2fP1933HGHvXphs2bNTDsGVG99+vSx/26xWLRmzRoTowEAAKXB2dlZ/v7+8vf317lz5xQdHa2o%0AqCgdOHBAkgpM2gYAoDq7ePGivX+0FWMxDEM1a9ZUr169NGTIEPXq1Uuurq4mR2o+ErUBAAAAAAAA%0AXLcdO3ZIkr2a9mOPPSYXl+LddmzRooV69+6tVatWOWyPRG0AqPrc3Nz04IMP6sEHH9SRI0cUHh6u%0AZcuW6fTp05LynyL3wIED+uCDD/TBBx/I19dXgwcP1sCBA9WwYUNTjgHV0/Hjxx1mEgEAAFWLp6en%0Axo4dq7Fjx2rnzp0KDw/Xd999p9TUVEn5zwYDAEB15+zsrL59+6pfv37y8/OTm5ub2SFVKIWXtQEA%0AAAAAAACAQiQmJjo8pLznnntK1N7f31/S1QedR44cKb3gAACVwm233aZXXnlFGzZs0Lx589S3b185%0AOzvbE7RtFQxzV2f6888/NWvWLPn5+enxxx83+QgAAABQFXXo0EHTp09XbGys3nnnHXXu3NnskAAA%0AqJCsVqt+++03rVy5UkuWLLHPSoErqKgNAAAAAAAA4LqdP3/eYblRo0Ylau/j42P/3TAMnTx5slTi%0AAgBUPk5OTvLz85Ofn5/OnTunpUuXKjIyMt8p521J3FarVZs3bzYtZgAAAFR9NWvWVHBwsIKDg3Xs%0A2DFFRERo6dKlZocFAECFYLtXc/78ef3444/68ccfJV2ZUbN///4aMGCA2rRpY2aIpqOiNgAAAAAA%0AAIDrlp6e7rBc0ikNvby8HJaTk5NvOCYAQOXn6empJ554QjExMVqyZIkefvhheXh42Ctq507aBgAA%0AAMpL06ZN9cILL9iT0AAAqK7+9re/qXHjxg73aiTZl+Pj4zV//nyFhIQoKChIX375pc6dO2dy1OYg%0AURsAAAAAAADAdcvKynJYrlGjRona16lTx2E5MzPzhmMCAFQtvr6+evPNN/Xzzz/r3XffVdeuXSVd%0AraoNAAAAlDcGDQIAqrtJkyZp3bp1mj9/vgICAuTi4uIwuN5isdiTtvfv36933nlHPXv21HPPPac1%0Aa9bIarWafQjlxsXsAAAAAAAAAABUXtnZ2Q4PJ0v6oNLV1dVhuTrdnAUAlIyrq6uCgoIUFBSkxMRE%0ARUREKCoqSklJSWaHBgAAAAAAUO1YLBb17NlTPXv2VHJyspYtW6aoqCjt2bPH/rqNYRjKzs7WunXr%0AtG7dOtWvX19DhgzRsGHD5OPjY9YhlAsStQEAAAAAAAAAAFCpNGnSRBMmTNCECRO0adMms8MBAAAA%0AAACo1urVq6fRo0dr9OjRiouLU0REhJYvX66UlBRJV5O2bTOknTt3TgsWLNCCBQvUpk0bDR061LTY%0AyxqJ2gAAAFVUnz59TGkrXfmCvWbNmhvaBgAAAAAAQFFs1Zq6du1qdigAAAAAAACQ1LZtW7Vt21aT%0AJ0/WmjVrFBERoU2bNiknJydPlW1JiouL0549e2SxWGQYRoln7qzoSNQGAACoggzD0PHjx0vc5nrb%0AXquqfWkGAAAAAAAVT3R0tN555x0lJydr1qxZZocDAAAAAACAXFxdXTVo0CANGjRIJ06cUGRkpKKj%0Ao/XXX39JUp6kbYvFYk/W/uWXXzRt2jQFBgbq3nvvNesQSgWJ2gAAAFWM2UnStoRvAAAAAACAshAf%0AH6+pU6dq8+bNVbLKEgAAAAAAQFXj5eWl5557Ts8995w2b96s8PBwrV69Wunp6ZLy5rpcvHhRYWFh%0ACgsLU6NGjTRo0CAFBgaqffv2ZoR/Q0jUBgAAAAAAAAAAwA1LSkpSdHS0Nm3apIMHD+rixYtyc3PT%0ALbfcos6dOysoKEht27a97u1nZWXps88+0+eff67MzEwGiwMAAAAAAFRC9913n+677z6lpaVpxYoV%0AioyM1B9//CFJ9qra0tVCgSdPntSXX36pL7/8Us2bN9fgwYM1aNAgtWrVyrRjKAkStQEAAKqIJk2a%0AmB0CAAAAAACohtLT0/X+++8rLCxM2dnZkq4+SEtOTlZycrL27t2rr776SgEBAZo+fbrq1q1bon1s%0A3rxZU6dOVXx8vH3btqlwAbMYhqE2bdqYtn+LxaK4uDjT9o/ia926tc6fP292GAAAAABQobi5uemh%0Ahx7SQw89pEOHDik8PFwxMTE6c+aMJMcq27Z7QAkJCZo7d67mzp2rO++80560XZFzZkjUBgAAqCLW%0Arl1rdggAAAAAAKCaOXHihMaOHasjR444JE1f+yDN9tqqVasUFxenL7/8UrfeemuR209OTtY777yj%0A6Oho+7aunQoXMBODBVAcEyZMMDsEAAAAAKjQWrVqpcmTJ+vll1/Whg0bFBERoQ0bNig7O9uhyrZ0%0A9Vp837592rdvn2bPnl2hBzKTqA0AAACUki1btpgdAgAAAAAA5ebSpUt6/PHHlZCQIEkFJlBf+yDt%0A6NGjevbZZ7V48WK5u7sXuP0ffvhB06ZNU3Jysj1B+9ptNWrUSP/6179K6YiAkjNr4AAJ4mXv+PHj%0AOnjwoC5evCg3Nzc1b9680kyrDQAAAACVlbOzs/z9/eXv769z584pOjpaUVFROnDggCQVmLRdkZGo%0ADQAAAJSSxx57jKpeAACg2nv11VdN24bFYtHMmTNveP8AgOL58MMPlZCQkO/DMRcXF9WrV08pKSnK%0AysqSQ9PCLwAAIABJREFUdPVBmmEYOnjwoD799FNNnjw5z3YvXbqkt956S9HR0fbtXbsPJycnjRw5%0AUi+++GKhyd5AWasMD4Srs8TERKWlpal169bF+vvs7Gx9/fXXWrx4sX0QSm6enp4KDg7W2LFj1aBB%0Ag9IOFwAAAACQi6enp8aOHauxY8dq586dCg8P13fffafU1FRJ5g2eLimLwd0DAAAAoFT4+PjYHzib%0AxbZ/i8WiPXv2mBYHAACoPq79DnQ9N0av/f50vdvgOxAAlJ+LFy+qR48eunz5sn2dYRjy9fXV+PHj%0A1bVrV7m6usowDB0+fFhff/21wsPD7UnbhmGoZs2aWrVqlRo3bmzfRmJiop588knFx8fbP9tzMwxD%0Abdu21fTp09W+ffvyOVggl9zffSwWizp16mRqPAsXLjR1/xXRzp07tWjRIm3YsEEXLlyQp6enYmNj%0Ai2x3+PBhTZgwQYcPHy70/p7FYlGtWrX08ssva+TIkaUZOlBlTZw4UatWrZIkrtsAAChn9MOoai5f%0Avqzvv/9ekZGR2rx5c6V4NkBFbQAAAKCUVZZRmwAAAGWhNAatUVsCACq+jRs3KiMjwyFhNSQkRG+9%0A9ZacnZ3tf2exWNSqVSu98cYbGjhwoJ5//nldvHhRkpSZmakVK1Zo7NixkqRDhw7pySef1IkTJ+xt%0AbQzDkJubm1544QWNGjVKTk5O5Xi0QMFIlK440tPTNW3aNC1btkzS1e+UKSkpRbY9ePCgRo0apZSU%0AlHwHieRmGIbS09M1Y8YM7du3T9OnTy+dAwAAAAAAFKlmzZoKDg5WcHCwjh07poiICC1dutTssArF%0AXSwAAACgFBmGYfoPAACAGSwWi6k/AIDytX37doflNm3a5EnSvta9996r6dOn25MgDcPQypUrJV2p%0ApD1y5EidOHEiz2e7YRjq16+fvvvuO40ePZokbQB5pKSk6JFHHtGyZcvs98hsnyNWq7XQZO20tDQ9%0A++yzSk5OlpR3kMi1P7bPKMMwtGTJEs2ePbtsDw4AAAAAkK+mTZvqhRdeUHh4uNmhFIqK2gAAAEAp%0AGT9+vNkhAAAAmILBYgBQ/Rw4cECS7EmLTz/9dKFJ2jYDBgxQx44dtWPHDknSnj17dPnyZb300ktK%0ATk7OkyDZuHFjTZkyRX379i2bAwFQ6RmGoeeff1579+6VlP9sd8nJyapbt26+7efMmaNjx47l+fyp%0AWbOmHn30UXXr1k233HKLEhMT9d1332nZsmXKycmxJ2v/v//3/9S9e3fdd999ZXOAAAAAAIACRUVF%0A6b333tMvv/xidigFIlEbAAAAKCUkagMAgOroxx9/NDsEAIAJTp06ZU9SdHZ2Vp8+fYrddtCgQfZE%0AbavVqvfff1/bt2/PkyT5wAMP6J///Kfc3d1LPX4AVceCBQu0devWPJ8hTZo00cCBA+Xr66vGjRvn%0A2/bo0aMKDQ3Nt+2XX36p5s2b29e3atVKPXr00EMPPaRx48YpJSVFFotFOTk5evvttxUZGVl2BwkA%0AAAAAcBAfH6+pU6dq8+bNZodSJBK1AQAAAAAAAFy3W2+91ewQAAAmOHfunP3322+/Xa6ursVu6+vr%0AK+lq1duFCxfaXzMMQ/Xr19fMmTPVu3fvUooWQFWVkZGhefPm2T9PDMNQnTp19I9//EMPP/xwvtW1%0Ac/vmm2+UnZ3t0N7JyUkffPCBQ5J2bnfddZfmzJmjsWPH2tft2bNHGzduVM+ePUvpyAAAAACg8kpM%0ATNSBAweUmpoqNzc3eXl5ycfHp1S2nZWVpc8++0yff/65MjMz7bO9VWQkagMAAAAAAAAAAKBELl++%0ALOlKsnWDBg1K1LZp06YOy7YHaoZhqEOHDvr4448LrH4LALktX75c58+ft3+GuLm56b///a86dOhQ%0AZFvDMBQTE+OQpG2xWDRw4MAi23ft2lUDBgzQypUr7e0jIyNJ1AYAAABQbaWnp2vhwoUKDw/X0aNH%0A87xet25dBQUF6emnn1bDhg2vax9btmzR1KlTdeTIkUqRoG3jZHYAAAAAAEqPYRhau3atnnnmGbND%0AAQAAAABUYZmZmfbf3d3dS9S2Xr16+a7v3r27Fi5cSJI2gGJbuXKlpKtJ1n//+9+LlaQtSX/88YfO%0AnDmTZ/3IkSOL1f7RRx+1/24Yhn755RcZhlGstgAAAABQlcTGxiogIEBz5szRX3/9JcMw8vwkJydr%0A4cKFGjBggFavXl2i7ScnJ+vVV1/V6NGjK12StkSiNgAAAFAlnD59Wp9++qn8/f31/PPP66effjI7%0AJAAAAABAFZaTk2P/vaQPxlxdXfOsa968uT7++GPVrFnzhmMDUD1kZ2fr999/t38G3XzzzRoxYkSx%0A22/cuDHPukaNGunuu+8uVvu77rpLbm5u9uWLFy9q//79xd4/UN1UpkQaAACqGvphlKWlS5fqmWee%0A0enTp+0J1AX9GIahtLQ0TZw4UdHR0cXaflRUlAYOHKjo6Gh70ve153SjRo3K4tBKjYvZAQAAAAC4%0AfrGxsQoNDdW6detktVrtVXu42AYAAAAAVAa2h2svv/yyateubXY4ACqR/fv3KyMjw/7Av1+/fnJ2%0Adi52+19++cX+u+2zqEePHsVu7+Liorvuuks///yzfd3hw4d15513FnsbQHVCxXkAAMxDP4yyEhcX%0Ap3/961+yWq15chSuPe9s126219544w15e3urbdu2+W773Llzeu2117Rhw4Z88yAMw5CTk5NGjhyp%0AF198sTQPq9SRqA0AAABUMufPn1dERIS+/fZbHT16VJIcLky40AYAAAAAVCb169dXnz59zA4DQCWT%0A+76YxWJR+/bti902LS1Nu3btypNIcP/995cohmurtp05c6ZE7YHq4qOPPjI7BAAAqi36YZSlWbNm%0AKTs7O08CdcOGDXX//fercePGOn/+vPbu3as///xT0tWE7czMTM2aNUsLFy7Ms92ffvpJr776qs6e%0APZtvBW3DMNS2bVu9+eab8vX1LduDLAUkagMAAACVxNatWxUaGqpVq1YpKyvLISGbCtoAAAAAgMrI%0AYrHI29tbTk5OZocCFBuD5CuGU6dOOSw3bdq02G3/+OOPfCu+denSpUQx1K9f32H50qVLJWoPVHTp%0A6em6ePGi3Nzc5ObmZnY4AABUK/TDqOgOHTqkLVu2OFTJrlGjhv7xj3/o0UcfzTPj0a5duzR16lTt%0A3r3b3mbr1q36/fffdc8999j/bsmSJZo2bZqsVqukvFW069SpoxdeeEGPPfZYpbmfRKI2AAAAUIGl%0ApqYqOjpaYWFhOnjwoCTlO61P7vU1a9ZU3759yzdQAAAAAACuk7u7u9khAMU2fvx4s0PA/y89Pd1h%0A2cPDo9htt2zZYv/ddk+tVatW8vT0LFEMLi6Oj9sppoCqYM+ePVq8eLF+/vlnJSUl2dd7enqqU6dO%0ACgkJUa9evUyMEACAqot+GJXJTz/9ZP/dMAw5OTnpk08+KfAcbd++vRYtWqRnnnnG4Zps+fLl9kTt%0Azz//XLNnzy6winbfvn01ZcoUNW7cuAyOqOyQqA0AAABUQH/++adCQ0P13XffKSMjo9Dq2baLlE6d%0AOik4OFgDBw7kITcAAAAAoNK4tsISUJGRqF1x5OTkXHfb33//3WHZYrHo3nvvLfF20tLSHJZr1qx5%0A3TEBpSU9PV0rVqzQ+vXrtWfPHtWoUUPff/99ke0uX76st956S5GRkTIMI8/sAWfPntWqVau0atUq%0AtWvXTtOnT1fbtm3L6jAAAKiU6IdRnezevVvS1XyFYcOGFTmQoHbt2poxY4YGDx6s7OxsGYahdevW%0AaerUqVq5cqXef/99SXmraHt5eemNN96Qv79/2R1QGSJRGwAAAKggMjIyFBMTo9DQUMXFxUlSgQna%0AtvXNmzdXUFCQgoOD1axZs/INGAAAAAAAADBJ7dq1HZavTZouyOXLl7Vjx448xRA6d+5c4hiOHTvm%0AsFy3bt0SbwMoTREREZo9e7bOnTsn6cp9ZFdX1yLbpaamasyYMdq9e3eBMzratiddmbZ+xIgRmjFj%0AhoKCgkrxCAAAqLzoh1HdxMfHOyyPGjWqWO1atGihwYMHKyoqSpJ08uRJHT58WNOmTZN09fy3JYCP%0AGjVKkyZNkpubW6nFXt5I1AYAAABMduDAAYWGhmrZsmVKTU0tMjn7pptu0oABAzR06FDdfffd5R4v%0AAAAAAAAAYLZGjRo5LCcmJhar3ZYtW5SZmelw381isVxXovauXbtksVjs9+1uueWWEm8DKA2GYWjK%0AlCmKiIjIU4EzKytLaWlphSa2TJw4Ubt27ZKU/z1pm9yvZWZm6tVXX1XNmjXVv3//0jgMAAAqJfph%0AVFdnz561Xw95eHioTZs2xW7bvXt3RUVF2c/rl156SSkpKQ5J2rfeeqveeecdderUqUziL08kagMA%0AAAAmyMzM1Pfff6/Q0FBt375dUuHVsy0Wi1q0aKEXX3xRffr0KdboawAAAAAAAKCqatmypaSr99H2%0A799frHbr1q2z/267H9e2bVvVr1+/RPuPi4vTmTNnHO7j2WICytu///1vhYeHS8o/wev8+fMFJogt%0AWrRIv/zyS57KnYZhqH379rr//vvl5eWlpKQkrVq1SgkJCbJYLLJYLLJarXrttdfUtm1bZnwEAFRb%0A9MOorlJSUiRdOe9vv/32ErX19vZ2WN67d69DknZgYKCmT59eqato50aiNgAAAFCOEhISFBoaqujo%0AaCUnJ0tSvlNY5bfOx8dHAwcOLMdoAQAAAAAAkFt0dHSpb9PV1VWurq6qU6eOGjZsKC8vL3l4eJT6%0Afqoab29v1a5dWxkZGTIMQ2vXrtUrr7xSaBur1arvv/8+TzXt3r17l3j/S5YscVj28vJS48aNS7wd%0A4EZt3LhRixYtyvf+sq+vr3x9fVWnTp1826ampurjjz/O07ZmzZqaMWOGhgwZ4vD3kyZN0hdffKE5%0Ac+bY93Hp0iW9++67+vjjj0v70AAAqPDoh1GdZWZm2n+vW7duidpeO0OSdLWA3eTJk/XEE0/ccHwV%0ACYnaAAAAQBnLycnRmjVrFBoaql9//VWGYeRbPdu2zsXFRf7+/goJCdGzzz6bZwQ1AAAAAAAVSUZG%0AhhITE01rL0lNmjS5ofZAcf3zn/8sl3s1jRo1Urt27dSrVy/169dPnp6eZb7PysbZ2Vldu3bV2rVr%0AJUnx8fHasGGDevXqVWCbH374wT49d24DBgwo0b4TExMVERFhn+bbYrGoS5cuJT8IoBS8++67DsuG%0AYWjQoEGaNGlSkdU1v/322zxTzFssFk2bNi1PcpgkOTk56emnn1aNGjX09ttv298Da9as0d69e+Xj%0A41N6BwYAQCVAP4zqLCsry37+1qpVq0Rtr62Unfv8f/jhh0stxoqCRG0AAACgjJw4cUJhYWGKiIjQ%0A6dOnJRVePdvHx0chISEaMmRIiadaBQAAAADADIZhaOPGjerTp891tZV03e1tLBaL4uLirrs9cD1y%0AD8IvCydPntSpU6e0bt06zZw5Uw8++KBefPFFubu7l+l+K5vBgwdr7dq19iSVadOmKTQ0NN/K1mlp%0Aafrwww/zJMK0b99erVq1KvY+rVarXn31VWVmZjrc4wsMDLzxAwJKaMOGDTp48KD9PeDk5KTXX39d%0AI0eOLFb7qKioPO+Jjh07atiwYYW2GzNmjFauXKkdO3bY14WHh+v111+//oMBAKCSoR8Grp+Ly9XU%0AZdv5379//yqZpC1JTmYHAAAAAFQ1GzZs0LPPPqs+ffpo3rx5OnXqlL2KtsVisV+sG4ahunXr6rHH%0AHlNUVJSio6M1evRokrQBAAAAAJWK7Rq3JD832r6w7QHlwXaPpyx/bOf35cuX9fXXXysoKIhBCdfo%0A37+/vVKhxWJRUlKSRowYofXr1zv83b59+zR69GglJCTk2UZJptTOysrS5MmT9dtvvzlU07799tvV%0ArVu3GzoW4HosW7ZM0tXklhEjRhQ7OSw+Pl4HDhzIs37s2LHFaj9mzBhJsr8Xfvzxx+IFDQBAFUE/%0ADJSuiRMnmh1CmaGiNgAAAFBK5s2bp2+//VZJSUmSCq6e7ezsrB49eigkJES9e/dWjRo1TIkXAAAA%0AAIAblfua1wwkacMM5XHe2ZK1c+8zMTFRY8aM0Zdffqm2bduWeQyVgbOzsyZPnqzx48fb/58lJSVp%0A3Lhx8vT01K233qrk5GQdPXrUoV3uioWDBg0qcj9Wq1UxMTGaP3++jhw5kuf1F1980fTPQ1RPsbGx%0A9gStmjVratKkScVue+2ABunKFPS9e/cuVvsePXrIxcVFVqtV0pUZJo8dO6amTZsWOwYAACoz+mGg%0A9LRq1Uq333672WGUGRK1AQAAgFLywQcf2C/GpasPq23L3t7eCg4OVnBwsBo0aGBanAAAAAAAlAaS%0ApFEdzZo1q9S3mZ2draysLF24cEFnzpxRQkKC4uLidPbsWUmOSdsXLlzQ+PHjtXTpUnl4eJR6LJVR%0A3759NXLkSH399dcO1cjPnj1r/39okzuZ2sPDQ++9916h2/7ss8+0bds27dixQykpKXnu+1ksFgUG%0ABqpfv36lfFRA0eLj45WcnGw/7/39/Uv0uRAbG2v/3TZ4oWvXrsUuLOLu7i5fX19t377dvu7gwYMk%0AiAEAqgX6YaD0WCwWNWnSxOwwyhSJ2gAAAEApyz01bYsWLTRgwAAFBgbK29vb7NAAAAAAACgVw4YN%0AMzsEwBTlee7v2bNHS5Ys0ZIlS5SdnW1fn5SUpLffflv//ve/yy2Wiu7111+XJIdk7YIYhiEPDw99%0A9tlnatasWaHbDQ0N1YkTJxwGpuQuztCpUyf+HWCa+Ph4h+X/+Z//KXbb7Oxsbd26Nc97pVu3biWK%0AoWnTpg4JYsePHy9RewAAKiv6YaB01apVy+wQyhSJ2gAAAEApMwxDLi4ueuCBBzRixAj5+PiYHRIA%0AAAAAAKWqLKoKA3DUpk0bvfHGG3r00Uf19NNP68SJE/YCAUuXLtUzzzyjFi1amB1mhWCxWDRlyhR1%0A69ZN7733no4cOVLg33br1k3Tpk0rMklbkm6++WYlJSXlSaIxDEP9+vXT22+/rZo1a95w/MD1SExM%0AlHS1Cucdd9xR7LZxcXFKT0/Pc2537dq1RDF4eno6LKelpZWoPQAAlRX9MFC6ChtsWxWQqA0AAACU%0AMovFIqvVqrCwMIWFhcnDw0NdunRR//795efnJzc3N7NDBAAAAAAAQCVxxx136JNPPtGjjz6qzMxM%0ASZLVatW3336rV155xeToKhZ/f3/5+/tr8+bNio2N1aFDh3Tp0iW5u7vrzjvvVJ8+fUpUVKFBgwYO%0AFbQlqWHDhpo0aZJCQkLK5BiA4rp06ZLDsru7e7Hbbt26Nc+6Ro0alXjwR506dRyWc3JyStQeAIDK%0Ain4YQEmQqA0AAACUkpo1a+ry5cuSZK9uJEkXLlzQ6tWrtXr1arm6uqpbt24aNmyYevfuLRcXvpID%0AAAAAAACgcO3atdODDz6oRYsW2e87rV69mkTtAtx333267777bng7N998sywWi7y8vNSxY0f169dP%0Affv2lauraylECdyYrKwsh+WSnJe5E8RslUA7depU4hjS09Mdlqv6lPUAANjQDwMoCbJCAAAAgFIS%0AGxur5cuXKzIyUjt37pTkOEWPYRi6fPmy1q1bp3Xr1qlevXoaPHiwQkJC1KZNG7PCBgAAAACgxD75%0A5BOH5fHjx5sUCVB9PPbYY1q0aJF9+ejRozpz5owaNGhgYlRV27Rp0/Tvf//b7DCAfNWuXdthOS0t%0ArVjtDMPQ77//nmd6+S5dupQ4hqSkJIdlZpMEAFQX9MMASoJEbQAAAKCUuLu7a8SIERoxYoQOHjyo%0AiIgIxcTE6MyZM5KUZ5rU8+fPa9GiRVq0aJG8vb01fPhwDR48WJ6enqYdAwAAAAAAxfHJJ584PFgm%0AURsoey1atJCXl5dOnjxpX3fgwAEStctQjRo1zA4BKFC9evUcls+dO1esdrt27VJKSkqpJIjt27fP%0AYXZJLy+vEm8DAIDKiH4YQEmQqA0AAACUgTvuuEOTJ0/Wyy+/rHXr1ikiIkI//fSTsrOz81TZlq5c%0ASM+aNUvvvvuu/Pz8FBISol69epkVPgAAAAAAxWKbphlA+fD19dWJEyfsy8ePHzcxGgBmatasmaSr%0ABUIOHDigfv36Fdluw4YNedY1bdrUvr3iSkpKUnx8vMP3gJJuAwCAyop+GHB06NChPLOvlWd7qWIX%0AESBRGwAAAChDzs7O6tu3r/r27auzZ88qKipKUVFROnTokCTlSdrOzs7Wjz/+qB9//NFeWZuH3gAA%0AAAAAAJCkm2++2WE5NTXVpEgqhoCAAHXv3l3333+/unTpInd3d7NDAspNmzZt5OLiIqvVKkn65Zdf%0A9NxzzxXZbuXKlQ6zP1oslusqGrJ06VKHZQ8PD7Vs2bLE2wEAoDKiHwauMgxDhw4d0qeffnpdbSVd%0Ad/vcKnKitpPZAQAAAADVxc0336ynnnpKK1asUGhoqB544AG5ubnJMAz7hbhteirDMHT27FmHBO2T%0AJ0/q9OnTJh4BAAAAAAAAzHTTTTc5LKenp5sUScXw119/afHixZowYYK6dOmiRx99VJ988on++OMP%0A+wN/oKqqU6eOfH197feTt23bZi8QUpDt27fn+zcBAQEl2nd6eroWLVpkv59tsVh09913l2gbAABU%0AZvTDgCPbe6EkPzfavqBtVUQkagMAAAAm+J//+R/NmDFDP//8s95++23de++9kq6OnLb9SFerbu/Y%0AsUN+fn4aPXq0vv32W6WkpJgWPwAAAAAAAMrftbOuubq6mhRJxWKbqW779u369NNP9cgjj6hz586a%0AOHGiQkNDdfToUbNDBMrEwIEDJV35bMjJydEbb7yhrKysAv/+o48+yrPOy8tL9913X4n2+/777+vM%0AmTMO6wYMGFCibQAAUNnRDwNX5M5vMOOnMiBRGwAAADBRrVq1NHToUC1cuFCrVq3Ss88+Ky8vrwJH%0AkVqtVm3ZskVTp05V9+7d9eyzzyomJkaXLl0y6QgAAAAAAABQXq4duF+nTh2TIqlYcj+gt91Xu3Dh%0AglavXq0333xTAQEBCggI0Jtvvqk1a9YoNTXV5IiB0jFs2DB5eHjYl7dt26Zx48bp7NmzDn+XmZmp%0AqVOnatOmTQ7vFYvFopEjR5Zon9988429iqdN3bp11b9//xs4EgAAKh/6YeDGK2GXxk9lYDEqS6QA%0AAABANWEYhmJjYxUeHq61a9cqMzNTkhwu3G1s62rVqiU/Pz8FBgaqV69eqlGjRvkHDgAAAACoNnx8%0AfBymWd6zZ4/ZIQHVwujRo7V582ZJV+4Lffzxx+rbt6/JUZnH399fiYmJ9uVrq6ld+yjc9rqzs7N8%0AfX3VrVs3de/eXR06dJCTEzXOUDl99tlnmjNnjkO/XKtWLfXo0UPNmzdXcnKyNm7cqNOnT9tfl668%0AP2655RatXLlStWrVKnI/R48e1dy5cxUdHW3fju2/L730kp566qmyPlQAACoc+mFUZ7Zr04qipNXp%0AyxOJ2gAAAEAFlpKSopiYGEVGRiouLk6S4wOn/JK2PTw81LdvX82cObN8gwUAAAAAVBskagPlLyMj%0AQ126dNHly5ft773ly5erVatWZodmqhMnTmjz5s3aunWrNm/erPj4ePtrhSVu537Nw8NDnTt3Vrdu%0A3dStWzc1a9aszOMGSktOTo5Gjhyp7du32/tmKf/7yLmTw5ycnDR//nx17969wG1v3bpVO3bs0O+/%0A/66NGzfKarU6JJlJUtu2bRUWFiYXF5eyODwAACo0+mEAxUGiNgAAAFBJ7N27V+Hh4Vq+fLmSk5Ml%0AFZ60zUNyAAAAAEBZIVEbKH8RERH617/+ZX/vubm5afPmzXJ2djY7tArl7Nmz2rJliz1x+8CBAwUm%0AaBe0vlmzZrr//vvVvXt3denSRe7u7uUTPHCdLly4oCeeeEK7d+8udGbG3Otff/11jRo1qtDtdu/e%0AXWfPnnVol3v7DRs21DfffMPgBgBAtUY/DKAoJGoDAAAAlUxWVpbWrFmjyMhIxcbGKicnJ88FPg/J%0AAQAAAABliURtoHylpaVpyJAhSkpKsr/v/Pz89H//939mh1bhXbhwQVu3btWWLVu0ZcsW7dmzR1ar%0A1f56UYnbzs7O8vX1tVfb7tixo5ycnMrvAIBiyszM1OzZs7Vo0SJlZ2dLyv/8rl+/vt58800FBAQU%0Auc3g4GDt27cv3201bdpUn332WbWv6g8AgEQ/DKBwJGoDAAAAldjJkycVGRmp6OhoJSQk2NfzkBwA%0AAAAAUJZI1AbKj9Vq1fPPP6/169c7vO/ee+89DR482OzwKp1Lly5p27Zt9sTtP//8U1lZWfbXC5um%0AXpI8PDzUuXNne+I2FQxR0SQmJioyMlI///yzDh8+rEuXLsnd3V133nmn+vTpo+HDh8vNza1Y23ry%0AySf1yy+/2Jdtnz/BwcF67bXXdNNNN5XVYQAAUCnRDwPID4naAAAAQBWxdetWRURE6Pvvv1dGRgYP%0AyQEAAAAAZebaRO2hQ4eaFovFYtHMmTNN2z9Qlv4/9u48Lqs67//4+wCiiIqi5YaM5XZZtMwoCop7%0ALoB7eeeUqTlNM93Tz9TKSSu7Z/TWLCezRZu5K/fScU1zKRc0NJdcwAVStBw3XBBFZVjk4vz+cK4r%0ALkEFhetwwev5ePiIc851zvdz7OB1rnO9z+ccPnxY48aNU3x8vHOeaZqqW7eu1q9fL29vbwurKxuy%0As7MVFxennTt3ateuXYqPj1dGRoZz+e2C20FBQWrbtq0iIiL02GOPua9wwA3+/Oc/66uvvpIk1axZ%0AU127dtXAgQNls9ksrgwAgLKP92Gg7CCoDQAAAJQx6enpWrNmjZ544gmrSwEAAAAAlFF5g9qSa2jR%0AnejojbLANE1du3ZN6enpSk1N1cmTJ3Xo0CHFxsZq9+7dMk3Teaw7/jtt2rRCPS4dRZeTk6MDBw5X%0A+YHuAAAgAElEQVQ4O27v3btXV65cue16Xl5eSkhIcEOFgPscOXJEly5dUt26dVW/fn2rywEAoFzh%0AfRjlWXp6uk6dOqX09HT5+fkpODhYlStXtrqsO0ZQGwAAAAAAAAAAAEVyY1DbSgS14U7Nmzd363gF%0A3QwxYMAA/fWvf3VrHeWZaZo6fPiw9uzZo7i4OMXFxen48eP5XsO/RQAAAABw5+x2u5YsWaJFixYp%0AISFBubm5LsttNpsiIyP15JNPKiAgwKIq74yP1QUAAAAAAAAAAADAs1nZURtwJ3cfc3l/t0zTVK9e%0AvfSXv/zFrTWUd4ZhqF69erp48aKys7NVsWJF+fr6KikpybJ/+4DSKDs7W76+vlaXAQAAAIulpqZq%0A9+7dOnnypHJyclS3bl21bNlSderUuek6R44c0ciRI3XkyBFJBX/2TkxM1I8//qjPP/9cr776qh5/%0A/PES24fiRlAbAAAAKCP69evn/NkwDC1dutTCagAAAAAA5QmBaZQn7gznOn63qlWrphEjRuipp55y%0A29jl2eHDh7Vr1y7t3r1b+/fv14kTJ/K9hpA2SoOffvpJ999/v9VlOIM1K1eutLoUAAAAWOSnn37S%0AtGnTtGHDBtntdpdlhmGobdu2evnll2Wz2VyWHThwQMOGDdOVK1cKfKqUg2maMk1Tly5d0htvvKFd%0Au3Zp0qRJJbdDxYigNgAAAFBM8j761jAMJSQkuHX8xMRE52On+aIIAAAAAOAuhmFo/fr1VpcBuJW7%0Abk544IEHFBUVpSeffFJVq1Z1y5jl0cmTJ/X9999r69at2r59uy5fvuxcduP/a8d1N8d8Ly8vhYSE%0AKCIiwn0FA/8xdOhQzZ8/Xw0aNLCshn/+85+aNGmSMjMzLasBAIDS6Ny5czp37pzsdrsCAwN17733%0AqmLFilaXBZSI+fPna/Lkybp27VqBn5dN01RsbKy2b9+ut956S0888YQk6fLly3rxxRd1+fJlGYaR%0A76lSDgUtW758ufz8/DRu3LgS3LPiQVAbAAAAKCZ38wXdp59+qri4OEnXP2R8+OGHxVUWAAAAAAAl%0Arn79+laXALhFaGhosW7PMAxVqFBBFSpUkL+/v+655x7VqVNHjRs31oMPPqgaNWoU63i4LjMzUzt2%0A7FBsbKxiY2N1/Phx57KbhQEc803TVJ06ddS2bVu1bdtWbdq0UfXq1d27A8B/nDt3TkOGDNG8efNU%0Ar149t4599epVvfHGG/rmm29oHgIAwH8cOnRI8+fPV0xMjFJSUlyWeXt765FHHlHXrl315JNPys/P%0Az6IqgeL12WefacqUKbfshu1w7do1jRs3TpUrV1ZUVJSmT5+uM2fO5Ath16pVSyEhIapSpYpSU1N1%0A+PBhpaSkOF/naGC3YMEC9enTR4888kjJ7uRdMkyeRQcAAAAUC5vN5tLROjExsdDrDh8+XN9++60k%0AFXnd4hgfAAAAAICi4DMoAE9z5MgRZzB79+7dys7OlpQ/mJ2XY1mlSpUUGhqqtm3bql27dmrUqJH7%0ACgduwfF+HBQUpHnz5ql27dpuGXffvn0aNWqUTp065RLI4XwAAFBeZWRk6L333tMXX3yh3Nzcmzb4%0AcpxvVq9eXS+//LKzqzDgqeLi4vT0008rNzfXZX5BvwN5b4L19/fXP//5Tz3xxBPOJ7OYpqmgoCC9%0A8cYb6tChg8vns9zcXMXGxurtt9/Wzz//7LwmJUlt27bVZ599VlK7WCzoqA0AAAAAAAAAAAAAKFOu%0AXr2q77//XrGxsdqyZYvOnDnjXHazcHbewGnTpk2dwewWLVrI19fXfcUDRXTixAlnZ+1atWqV6Fj/%0A+Mc/9MEHHygnJ0eSXEIyAACUR2lpaRo0aJCOHDly247CjuUXL17Um2++qd27d2vChAny9vZ2W71A%0AcZo8ebLsdrtLCDswMFADBw5UaGioateurQsXLig+Pl5z587V2bNnZRiG/v3vf2vYsGHKyMhwrmuz%0A2fTpp58WeD7r5eWlDh06KCwsTM8995x++OEH53no9u3blZKSUuLnwXeDoDYAAAAAAAAAAAAAeJh9%0A+/bp4YcftrqMUuXgwYPOrtnx8fGy2+2S8gez84YIHMtq1qypNm3aqG3btoqIiCjVX/IDBTl27JiG%0ADh2qOXPmKDAwsNi3f+HCBY0ePVrff/+984kaAACUd9euXdMf/vAHJSUlSbr5E1ocy268SXD58uWq%0AUKGC/vrXv7qnYKAYJSUlae/evS5PXAsNDdXHH3+satWqOV93//33KzQ0VIMGDdLvfvc77d69W4Zh%0AOEPbpmnK29tb77zzzm0/h1WsWFHTpk1T165d9e9//1vS9W7b69ev18CBA0t0f+8GQW0AAAAAAAAA%0AAAAA8AAZGRlauXKlFixYoB9//FEJCQlWl2SpixcvasuWLYqNjdXWrVuVmprqXHa7rtkVKlTQb37z%0AG2fX7ObNm7uvcKCYeHt7Kzc31xlwOXLkiJ599lnNnj1b1atXL7ZxtmzZotdee00XLlzIF9I2TVNV%0AqlTRG2+8UWzjAQDgKRYtWqS4uLgCzzeDgoLUrFkz+fn5KS0tTQcPHlRqaqrztY7370WLFikyMlLh%0A4eGW7ANwp2JiYlymq1WrphkzZqhKlSoFvr5SpUqaMWOGOnfurPT0dJeA92OPPaamTZsWatzAwED1%0A799fc+fOdf4+xcXFEdQGAAAAAAAAAAAAANyZw4cP68svv9TKlSuVnp5ON9v/aNOmjfPnwnTNvu++%0A+5zB7FatWsnPz8+9BQPF7O2339Zrr73mEtY+dOiQhg0bptmzZ6tq1ap3tX273a733ntPM2fOVG5u%0ArqT8Nz60bNlSkydPVv369e9qLAAAPE1OTo4++eQTl/NOSWrZsqVGjx5d4NNvNm/erHfeeUdHjx51%0AWW/69OkEteFx4uPjJcn5+fS3v/3tTUPaDtWqVdOAAQM0c+ZMl/PKTp06FWnsjh07au7cuc7pn3/+%0AuUjruxtBbQAAAAAAAAAAAAAoZbKzs7V69WotWLDA5Qtw/MIRCMgbXM8bzA4ICFBYWJgiIiIUERGh%0AunXrWlkuUOx69eolwzD05z//2SWsnZiYqOeee06ff/65/P3972jbJ0+e1KhRo7R///4Cu2hXqFBB%0Aw4cP13PPPceNIwCAcikuLk7nzp1zOR/t06ePJk6cKC8vrwLX6dChg1q0aKFnn31W+/fvd667a9cu%0AnTx5UkFBQW7eC+DOHT9+3HkMS1JoaGih1uvYsaNmzpzpMq+w3bQdbDab82fTNHX27Nkire9uBLUB%0AAAAAAAAAAAAAoJT417/+pQULFmjp0qW6fPmypF8C2jd268N1jnCAr6+vHnnkEWc4+6GHHrppSAYo%0AK3r27CnDMDR69GiXsPa+ffv0/PPP69NPPy1y9/jVq1frrbfe0tWrVwsMaTdu3FhTpkxxCcgAAFDe%0AbN++3WW6YcOGmjBhwm3PP6tUqaIpU6aoZ8+eysnJcc7funWrnnzyyRKpFSgJ586dc5lu0KBBodYL%0ADg7ON6927dpFGvvGJ8ekpaUVaX1341MpAAAAAAAAAAAAAFjIbrdr7dq1Gjp0qHr06KFZs2YpLS3N%0A2R3aMAw61t6C4+/I399fNWrUkL+/vypWrEhIG+VGdHS03n33Xecx7whr79mzR3/84x+VlZVVqO1k%0AZWXp9ddf18svv6wrV67k61YvSc8884yWLl1KSBsAUO7lfeqNYRh65pln5ONTuL65v/rVr9SpUyeX%0AGzAd2wM8RWZmpst0QEBAodarXr16vnk3Bq9vx9fX12U6Ozu7SOu7Gx21AQAAAAAAAAAAAMACp0+f%0A1sKFC7VkyRJduHBBUv7u2Q6O+XXr1lXv3r3Vt29f9xZbijn+ri5duqR169Zp3bp1kqQaNWqoTZs2%0AioiIUEREhGrVqmVlmUCJioqKkiSNHj1adrvdGdbeuXOn/vu//1szZszIF2jJ69ChQxo1apR++umn%0AArto33vvvXr77bfVpk2bEt8XAAA8wenTp53vt5LUokWLIq3fuXNnffvtt8733J9//rnYawRKUlZW%0Alss5Y+XKlQu1XsWKFfPNu9V5amHk5ube1foljaA2AAAAAAAAAAAAiqRevXpWlwB4LNM0tWnTJi1Y%0AsEBbtmxRbm6uSye9G8OR0vUvvLt166a+ffsqLCzM7TWXVjVq1NDFixed0zd2/k1NTdWqVau0atUq%0ASVKzZs2coe0WLVqoQoUK7i8aKEE3C2t///33Gj58uD766KMCO31+8cUXeuedd5SVlVVgSLtHjx76%0Ay1/+UuguiQAAlAd5z0Ml6d577y3S+nmfTmGaps6ePVssdQFWKeznq/L45COC2gAAAAAAAAAAACiS%0AjRs3Wl0C4HFSUlK0aNEiLVq0SMnJyZJu3T3by8tL4eHh6tOnj7p16yY/Pz+311zabdu2TQcOHNCW%0ALVsUGxur+Ph45eTkSCo48P7jjz/q0KFD+uyzz1SpUiW1bt1abdu2VUREhO677z5L9gEoblFRUTIM%0AQ6+++qpLWHvz5s0aOXKkpk2b5gzHXLlyRWPHjtX69evz/XtkmqaqVKmiN998U3369LFsfwAAKK0y%0AMjJcpv39/Yu0fp06dVymL126dNc1ASidCGoDAAAAAAAAAAAAQAnZtm2bvvzyS23cuFF2u/223bMb%0ANWqkPn36qE+fPqpdu7bb6/U0ISEhCgkJ0R//+EddvXpV27ZtU2xsrLZs2aLTp087X3djt+2MjAxt%0A3rxZmzdvliTVrVtXERERateuncLDw1WlShX37wxQTCIjI2UYhl555RWXsPb69ev1yiuv6G9/+5v2%0A7NmjV199VcnJyQV20Q4NDdXkyZN5igYAADdx7do1l+miPq2lcuXKLtPZ2dl3XROA0omgNgAAAAAA%0AAAAAAAAUo0uXLmnp0qVauHChjh8/Lqng7tmOcKTjv506ddL06dMtqbksqFKlirp27aquXbtKko4e%0APerstr1r1y5lZmZKKjggf/r0aWfHc29vbz388MOKiIhQRESEHn74YffvDHCXevToIcMw9PLLL7uE%0AtdesWaOTJ08qISEhXwd60zRVoUIFDR8+XM8991y+bv8AAOAXOTk5Lu+VRX3f9PX1dZm22+3FUheA%0A0oegNgAAAAAAAAAAAAAUgz179ujLL7/Ut99+q+zs7Nt2z37wwQd18OBB5/yiduHDrTVq1EiNGjXS%0AkCFDlJ2drZ07dzqD20ePHnW+7sb/Nzk5Odq7d6/27t2rDz/8UNWqVVObNm2cwW06ncNTdO/eXYZh%0AaNSoUS5h7X379knKf+w3btxYU6ZMkc1ms6pkAAAAoMwhqA0AAAAAAAAAAAAAdyg9PV3Lly/XwoUL%0AlZSUJOnm3bMlKTAwUL1791b//v3VtGlT2Ww2uta6ga+vrzNo/dprryk5OdkZ2t62bZuuXLnifG3e%0A7sKSlJaWprVr12rt2rWSpMaNGzu3FRoamq8bIlCadOvWTVOnTtXIkSNdwtp5j3PDMDR48GC98sor%0AHM8AAABAMSOoDQAAAAAAAAAAAABFdPDgQS1YsECrVq1SRkbGLbtn+/j4qH379urfv786duwoHx++%0AprVa3bp1NWDAAA0YMEB2u11xcXHO4HZCQoJyc3MlFRy2T0pK0pEjRzRr1ixVrFhRLVu2VEREhIYO%0AHWrFrgC31bVrV73//vsaMWKEM6wtXT+m/fz8NH36dIWHh1tcJQAAAFA2cQUAAAAAAAAAAAAAAAoh%0AMzNTX3/9tRYsWKCDBw9KunX37CZNmujxxx9X7969FRgY6P6CUSje3t5q0aKFWrRooZdeekkXL17U%0A1q1btXXrVm3fvl3Jyckur3d0JJauHxNbtmzR1q1bCWqjVHvsscdcwtoOmZmZ2rNnD0FtAAAAoIQQ%0A1AYAAAAAAAAAAACAQmjXrp2uXr1aYPdsx7yAgABFR0erf//+CgkJsaRO3J0aNWqoZ8+e6tmzpyTp%0A5MmT2rVrl3744Qft2rVL//rXvwoM5gOl3WOPPaZp06ZpxIgRysnJcd508NFHH8nHx0d/+MMfrC4R%0AAAAAHsg0TTVv3rzI69zpup6GoDYAAAAAAAAAAAAAFMKVK1ecAV1HwNE0TVWsWFEdOnRQr1691KFD%0AB/n6+lpcKYpTUFCQTNOUn5+fatWqpdjYWCUkJLiEtQFP0aVLF2dn7bxh7ffff18+Pj763e9+Z3WJ%0AAAAA8EB3cwNrWb/5laA2AAAAUEK6dOlS6Nempqbe8boAAAAAAABwP29vbz322GPq2rWrOnbsKH9/%0Af6tLQjHJyMhQXFyc9u7dq/j4eMXHxystLc3lNYS04cm6dOmiadOm6aWXXnIJa0+ZMkU+Pj4aMmSI%0A1SUCAADAQ/DZ6PYIagMAAAAlwDRNnTp1yu3rAgAAAAAAwD3sdrt27NihnJwcnT9/Xm3btlWTJk2s%0ALgt34OzZs9q9e7f27NmjPXv26PDhw7Lb7c7lebu7OUIIeefVrFlTYWFh7isYKAadO3fWBx98oOHD%0Ah7uEtd9++235+Pjo6aeftrpEAAAAeICy3g27OBDUBgAAAIoZd4wCAAAAAACUbY7rPxcvXtSGDRu0%0AYcMGSdKvfvUrde/eXT169FDz5s2tLBE3YZqmDh065Axm7927V8nJyS7L8zIMwxlgdSyvXLmyWrVq%0ApbCwMLVp00ZNmzZ16z4ADsuXL7/rbXTt2lWrV692OdYnTJigCxcuKDg4uEjb6tu3713XAwCApxoz%0AZoxl2zAMQxMnTrzr8YGiCA0NtboEj2GYxNkBAACAYmGz2UpFSNs0TRmGocTERKtLAQAAAAAAKFOm%0ATp2qr776SmfOnJFUcHdlx7wmTZqof//+6t27twIDA2+6zbzXlLp166Zp06aVVPnlUkZGhuLi4pzd%0AsuPj45Wenu5cXlAw+8ZlPj4+evTRR53B7EceeUTe3t7u2QHgForrmvSN/4Y5rjEXFdekAQDlieN9%0A2PE+eifvnbc6Fy3KNvhuGCjdCGoDAAAAxaRz585Wl+Bi48aNVpcAAAAAAABQ5pimqdjYWC1evFgx%0AMTG6du1ageFe6XrQwtvbW+3bt1f//v3VqVOnfAFfgtrF6+zZs9qzZ4+zY/bhw4dlt9udywsK1d+4%0AzDAMNW3aVG3atFFYWJhatWolPz8/9+wAUAQ3BsSKy51sk4AYAKC8Kan34TvB+zBQuvlYXQAAAABQ%0AVhCMBgAAAAAAKPsMw1D79u3Vvn17Xbp0SStWrNCyZcucwYgbQ9s5OTmKiYlRTEyMatSooV69eqlf%0Av36y2WxW7UKZYZqmDh065OyWvWfPHiUnJ7ssz8swjJuG6uvXr682bdooPDxcYWFht+yCDpQ2JfGk%0Ax6JsszQE1AAAsIrVT1zmfRgo/QhqAwAAAAAAAAAAAMAdqF69ugYPHqzBgwcrISFBS5Ys0ddff620%0AtDRJv4Q2HOGJ1NRUzZkzR3PmzFHz5s3Vt29fy2ovC0JDQ5Wenu6cvt2j4/Mur1Gjhlq3bu0MZzdo%0A0KBkiwVKCOEsAACsw/swgMIwTP61AAAAAAAAAAAAAIBikZ2drfXr12vJkiXatm2bcnNzb9rFOW+Q%0A2zAMdevWTdOmTXN7zZ7qxq7ktwpm+/n5qUWLFs5gdvPmzd1SI1CSli1bZnUJLvr162d1CQAAuM2p%0AU6esLsFF/fr1rS4BwE0Q1AYAAAAAAAAAAACAEnDmzBktXbpUy5cv1/HjxyUpX2g7b1i7atWqio6O%0AVnR0tEJDQy2p2ZPYbLabhrN9fHwUEhLiDGY/+uijqlChghVlAgAAAADKMYLaAAAAAAAAAAAAAFDC%0Adu7cqcWLF2vdunXKyMiQlD+0nXfevffeq6ioKEVHRyskJMT9BXuAGztqN2nSRGFhYWrTpo1CQ0NV%0ApUoViyoDAAAAAOA6gtoAAAAAAAAAAAAA4Cbp6elatWqVli5dqri4OEkFB7bzzg8ODlbPnj0VFRWl%0ARo0aubfgUqxjx44KDw93ds2uVauW1SUBAAAAQLlw+vRpq0twUa9ePatLuCmC2gAAAAAAAAAAAABg%0AgaNHj2rx4sVauXKlUlJSJN0+tN2sWTNnaLs0fxENAAAAoGRdvXpVy5Yt08KFC/X1119bXQ7KGZvN%0A5vL51UqGYSghIcHqMm6KoDYAAABQTLhjFAAAAAAAAHfCbrdr8+bNWrJkiTZv3qycnJx8X3g7vtZ1%0AzC/tX0QDAAAAKBn79u3TggULtGbNGmVmZkqSEhMTLa4K5Y3NZrO6BCfDMEr174CP1QUAAAAAZUXn%0Azp25YxQAAAAAAABF5u3trc6dO6tz585KTU3V8uXLtWzZMiUlJUm6fq3nZp22AaCwUlNTFR8fr6NH%0Aj+r48eO6fPmy0tPTZZqm/P39VbVqVQUHB6tRo0YKCQlR7dq1rS4ZAAD8R0ZGhlauXKkFCxY4A6k3%0A3swJuFtpOPY84fMxQW0AAACgGHnChwAAAAAAAACUXoGBgRo2bJiGDRumffv2afHixVq9erWuXr0q%0AqXR8EY7rXnzxRefPhmHoww8/tLAaoGDnz5/XokWLtH79ev34449FuobdtGlTdenSRQMGDFDdunVL%0AsEoAAHAzhw8f1pdffqmVK1c6b7ByMAyD76dhKY6/wjFM/qYAAACAYmGz2UrFF2WmaZb6R/sAAAAA%0AAACg8LKysrR27VotXbpUO3fu5PrPf3Tp0sX5s2EYWr9+vVvHd1wP5P8HSqPTp0/rvffe09q1a2W3%0A2+84RGMYhry9vdW1a1eNHDlSwcHBxVwpAAC4UXZ2ttasWaMFCxYoLi5OkvIFtB04F4VVxowZY3UJ%0ALiZNmmR1CTdFUBsAAAAoJjabzeoSnPgwDgAAAAAAUDadPHlSS5Ys0VdffaWNGzdaXY6l7iYovXz5%0AcpfX30nIgKA2SqsZM2bo73//u7Kysm4a6iqMG9etUKGCnnvuOb344ovy8vIqtnoBAMB1//rXv7Rg%0AwQItW7ZMaWlpkn55P77xfdwxv06dOurdu7dGjRrl3mIBFBpBbQAAAKCY3M0do8uWLXP5Uqdv3753%0AXU9pvmMUAAAAAAAAd8dxHak8u5ug9PDhw7Vu3Trn9J2ErAlqo7S5cuWKRo0apS1bthQY6ipqPKSg%0AdQ3DUOvWrfX++++revXqxVA1AADlm91u17p167RgwQLt2LFD0q27Z0uSn5+funXrpr59+yosLKzc%0Afy4ASjsfqwsAAAAAyoq7CUYvW7as2LYFAAAAAACAso8wxt27WXdCwBNdvXpVQ4cOVUJCQr4bORzT%0ATZo0UatWrdS0aVMFBwerevXq8vPzU25uri5fvqy0tDSlpKRo3759iouL05EjR2S322UYhnN7pmlq%0Ax44dGjRokObPn6+AgACrdhkAAI+WnJyshQsXavHixbpw4YKkW3fP9vLyUuvWrdW3b19169ZNlStX%0AdnvNAO4MQW0AAAAAAAAAAAAAAAAPZbfb9cILL+jgwYP5QtXVq1fXoEGD1KdPHzVo0KBQ23v88ccl%0ASefPn9cXX3yhRYsWKSUlxblt0zR15MgRvfDCC5o1a5Z8fX1LbN8AAChrNm3apAULFig2Nla5ubm3%0A7Z59//33q0+fPurTp4/q1Knj9noB3D2C2gAAAAAAAAAAAAAAAB7qk08+0Q8//OAS0Pby8tLvfvc7%0A/fGPf1SVKlXuaLv33HOPXnrpJb3wwgt67733NHv2bElyhrX37t2rjz/+WCNHjiy2fQEAoCxKSUnR%0AokWLtGjRIiUnJ0u6dfdswzDUrFkzjR8/Xg8//LDb6wVQvAhqAwAAAAAAAAAAAAAAeKCkpCTNmDHD%0AJaRdtWpVffTRR2rdunWxjOHr66vXXntN7du314gRI3TlyhVnWPuzzz5TZGSkbDZbsYwFAEBZsm3b%0ANn355ZfauHGj7Hb7bbtn553XsGFDQtrALTRv3tz5s2EYSkhIsLCaW/OyugAAAAAAAAAAAAAAAAAU%0A3YcffqicnBxJ10Ne/v7+mjlzZrGFtPNq06aNpk+frooVKzrn2e12TZ8+vdjHAgDAU6WlpWnmzJnq%0A3r27hg0bpnXr1iknJ8fZKdvxxzRNmaapwMBAPfvss1q5cqXzNQBuz/E75PhTmtFRGwAAAAAAAAAA%0AAAAAwMMcPXpU69atc4a9DMPQ+PHjFRISUmJjtmzZUhMnTtSoUaOc465fv17Hjh1Tw4YNS2xcAABK%0Auz179mjBggX65ptvlJ2dfcvu2T4+PurQoYP69++vjh07ytvb24qSAY/nOB8t7QhqAwAAAAAAAAAA%0AAAAAeJi8nTcNw1D79u0VFRVV4uNGRUVp8eLF+v777yVdD5ytWLFCw4cPL/GxAQAoTdLT07V8+XIt%0AXLhQSUlJkuQMjd4Yzpakpk2bqn///urdu7cCAwPdXzAASxDUBgAAAAAAAAAAAAAA8DBr16516aY9%0AcuRIt409evRo9e3b1zn+unXrCGoDAMqVN998U6tWrVJGRkaB3bMd8wICAtSzZ0/1799fDz74oCW1%0AArAWQW0AAAAAAAAAAAAAAAAPkpaWpmPHjjnDYA888IBsNpvbxrfZbGrSpImOHDkiSTpy5IguX76s%0AatWqua0GAACstGjRIpdpx81LpmnKx8dH7dq1U58+fdS5c2f5+vpaVCWA0oCgNgAAAAAAAAAAAAAA%0AgAdJSEhw/mwYhtq1a+f2Gjp37qykpCTndGJiolq3bu32OgAAsEre7tne3t5q3bq1evTooW7duikg%0AIMDi6gCUFl5WFwAAAAAAAAAAAAAAAIDCO336tKTrwTBJCgkJcXsNTZs2dZk+efKk22sAAMBqjg7a%0Affv21VNPPaWuXbsS0gbggo7aAAAAAAAAAAAAAAAAHuTKlSsu0zVr1nR7DbVq1ZL0SzfRG2sCAKA8%0AMAxDdrtdS5Ys0ZIlS2QYhpo3b67u3burW7duatiwodUlArAYHbUBAAAAAAAAAAAAAAA8SEZGhst0%0ApUqV3F5DtWrVXKYzMzPdXgMAAFapU6eOTNN0Pt3C8XNubq4OHjyoqVOnKjIyUn369NGsWT4M9bMA%0AACAASURBVLOUmppqccUArEJQGwAAAAAAAAAAAAAAwIP4+fm5TF+4cMHtNdwYOPP393d7DQAAWCUm%0AJkaffvqpevTooQoVKki63l3b8ccR3D506JAmT56s9u3b64UXXtD69euVk5NjcfUA3MnH6gIAAAAA%0AAAAAAAAAAABQeNWrV3eZTklJcXsN58+fl3S9g6hhGPk6bAMAUJYZhqGIiAhFREQoLS1NK1eu1NKl%0AS5WQkOBc7mCapnJycrRp0yZt2rRJ1atXV+/evdWvXz/ZbDardgGAm9BRGwAAAAAAAAAAAAAAwIME%0ABQVJ+iUEtmvXLrfXEBcX5zJ93333ub0GAABKg4CAAA0aNEhLly7V8uXLNWjQIAUEBDi7at/YZfvi%0AxYuaM2eO+vXrp379+mnu3Lm6ePGi1bsBoIQQ1AYAAAAAAAAAAAAAAPAgzZo1k5fX9ciHaZravHmz%0A22vYuHGjMyju7e1NR1AAACTZbDa98cYbio2N1dSpU9WuXTtnSNsR2M4b2k5MTNTEiRPVvn17Sdff%0A1wGULQS1AQAAAAAAAAAAAAAAPEjVqlXVtGlT53RKSoo2bNjgtvE3bdqkc+fOSbre1fuhhx6Sr6+v%0A28YHAKC0q1ChgiIjI/V///d/iomJ0UsvvaTg4OB8XbYdoe1r1645b4CSpGPHjmnfvn0W7gGA4mKY%0A3IIBAAAAFIvBgwff8bo7d+50uZM6NDT0rmoxDEOzZ8++q20AAAAAAAAApZnNZrvja2pHjhxRamqq%0AJN3x9bgbr+klJiYWeRvA3fj444/14YcfOo/DJk2aaMWKFS4hr5KQk5OjXr166dixY87j//XXX9eg%0AQYNKdFwAAMqCXbt2afHixfrmm2+UkZEhSS7v3Y73Vof69esrOjpa0dHRLjdpAeXdjZ8HS/PnMYLa%0AAAAAQDFxfBC4Ezeelt/NhXRP+CACAAAAAAAA3K28X8xLRb+mlvea3J1cj3Nch+N6HKxy6tQpde/e%0AXXa73Xkcvvjii/rTn/5UouNOnTpVf//7353Hv5+fnzZs2KDAwMASHRcAgLIkPT1dq1ev1tKlS7V3%0A715J+QPbDo75jRs3Vs+ePRUVFaUGDRq4t2CglPGkoLaP1QUAAAAAZU1x3At5p9so6U4pAAAAAAAA%0AQGl1N9fl6G8GT1S/fn1FRUU5u2ibpqmPP/5YNptNXbp0KZEx58+f7xLSNgxDTz/9NCFtAACKyN/f%0AXwMGDNCAAQP0888/a/HixVqxYoXOnz8vqeDQdlJSkt5//329//77euihh9SzZ09FRkbqnnvusWQf%0AUL4tX77c6hI8Bh21AQAAgGJyNx21i5Mn3DEKAAAAAAAA3C2uxwHS2bNnFRkZqYyMDEnXj8dKlSpp%0AypQpeuyxx4p1rOnTp+vjjz+W3W53BrVr1qyp1atXKyAgoFjHAgCgPMrNzdV3332nxYsXa9OmTcrJ%0Aycl3vnvj02S8vLzUsmVLzZ492+31onyz+vOYJz3hiKA2AAAAUExsNpvVJTiV9g8iAAAAAAAAwN3i%0Aehxw3T//+U+NGzfOGZRxhFUGDBigESNG3HW362PHjumtt97Szp078wViZsyYoY4dOxbDXgAAgLxS%0AU1P11VdfaenSpUpKSpJUcJdtx3zOReFujqC2lRFkgtoAAAAAAAAAAAAAAAAocW+++aYWLVqUL6xd%0AqVIlRUdHKyoqSi1btpSvr2+htpedna0ffvhB8+bN0+bNm2WapnObDs8//7xGjhxZIvsDAAB+sX//%0Afi1evFhr1qzR5cuXJSnfe35pDqmibLK6o7aDJ/wOENQGAAAAAAAAAAAAAADwYLm5uXrllVe0evVq%0Al+CW9EuQq0KFCmratKkaN26s2rVrq2bNmvLz85O3t7euXr2qy5cv6+LFizp48KAOHjyonJycArdj%0AmqaeeeYZvf766+7eTQAAyrXs7GytXbtWy5Yt0/bt213eo0tzSBVlE084KjyC2gAAAAAAAAAAAAAA%0AAB7ONE29++67+vzzz126G94YCylM58O86+QNaPv4+Ojll1/Ws88+W0xVAwCAO3H69GktWbJEy5Yt%0AU3JycqkOqaJsWrZsmdUluOjXr5/VJdwUQW0AAAAAAAAAAAAAAIAyIjY2VuPGjVNycnK+UHZhIyIF%0ABb1tNpvGjRun3/zmN8VXLAAAuGvbtm1TeHi41WUAuAmC2gAAAAAAAAAAAAAAAGVIdna25s2bp7lz%0A5yo5OVlS4Tpp5+WIkzRu3FhDhw7V448/XuRtAAAAAOUdQW0AAAAAAAAAAAAAAIAyyDRNbdmyRRs2%0AbNC2bdt0/PjxQnXVDg4OVvv27dWtWze1atXKDZUCAAAAZRNBbQAAAAAAAAAAAAAAgHLg6tWrSkpK%0AUnJysi5cuKCMjAzl5OSocuXKqlKlioKCgtS0aVMFBgZaXSoAAKValy5drC7ByTAMrV+/3uoyANwE%0AQW0AAAAAAAAAAAAAgMfp2LGj1SU4GYahmJgYq8sAAACAm9hsNhmGUagnVZQ0wzCUmJhodRkAbsLH%0A6gIAAAAAAAAAAAAAACiqM2fOlKpwDAAAAMofq88DS8O5MIBbI6gNAAAAAAAAAAAAAPBYhGMAAABQ%0AWnBuCOBGBLUBAAAAAAAAAAAAAB7J3UEYq0PhAAAAKF1M03Q+5cUwDD366KNq0KCB1WUBKEUIagMA%0AAAAAAAAAAAAAPE6/fv3cNlZ2dra+/fZb5eTkSPolIE5wG55k//79io+P19GjR3X8+HFdvnxZ6enp%0AMk1T/v7+qlq1qho0aKDGjRsrJCREv/71rznGAQC4Dcd7pSOsHR8fL7vdrujoaEVGRqp27doWVwjA%0AaoZJr30AAAAAAAAAAAAAAAq0b98+jR07VkeOHHHplihdD2zXrVtXEyZMUNu2bS2uFMjvwIED+vLL%0ALxUTE6OLFy+6LLsxLnJjKLtatWrq2LGjBg4cqF//+tclXisAAJ7ktdde04YNG3TlyhVJcjk/zBve%0AbtGihXr27Knu3burevXqltULwDoEtQEAAAAAAAAAAAAAuMG1a9f0wQcfaObMmbLb7fkC2pL0X//1%0AXxo9erSqVKliZalAPvv27dOkSZMUFxcnKX8o2+HGY/pmyx966CGNHj1aLVu2LIFqAQDwTNnZ2fru%0Au++0evVqxcTEKCMjQ9Iv3bUdP0uSt7e3wsPDFR0dra5du8rf39+yugG4F0FtAAAAAAAAAAAAAADy%0AcHTRPnr0aL6QjWmaqlevniZMmKA2bdpYWSaQT1ZWlsaPH6+lS5fKNM18x29R5Y2UGIah3r17a9y4%0AcYTLAAC4QUZGhmJiYrRq1SrFxsYqOztbUsGhbV9fX3Xo0EFRUVHq3LmzfH19LasbQMkjqA0AAAAA%0AAAAAAAAAgK53Rfzggw80a9asArtoG4bh7KJNUBWlzenTp/WnP/1JP/74Y4EB7aLGQwpa1zAMNW7c%0AWNOnT1eDBg2KoWoAAMqeq1evat26dVq9erW2bdumnJwcSQWHtitXrqzOnTurZ8+eioiIkLe3t2V1%0AAygZBLUBAAAAAAAAAAAAAOXevn37NGbMGP30008FdtGuX7++JkyYoPDwcCvLBAp07tw5PfXUUzp1%0A6pTLDQbS9ePXz89PrVu3VqtWrdS0aVMFBwerevXq8vPzk2maSktL0+XLl3X+/Hnt27dPcXFx2r17%0At9LS0iS5/i5I0r333quFCxeqbt267t9ZAAA8yKVLl/TNN99o1apV2rVrl3JzcyUVHNoOCAhQt27d%0AFB0drdatW1tWM4DiRVAbAAAAAAAAAAAAAFBuZWdna9q0aZo1a5Zyc3ML7KI9cOBAvfrqq6pcubLF%0A1QL5ZWZmasCAAUpKSsoX0L7//vv1+9//Xt27dy/y8Zudna0VK1Zo/vz5SkxMzBfWbtSokRYuXKgq%0AVaoU384AAFCGnT9/XmvWrNHq1asVFxcnKf/NUI7pWrVqKTIyUtHR0XrkkUesKRhAsSCoDQAAAAAA%0AAAAAAAAol+Lj4zVmzBj9/PPPBXbRDgoK0v/+7//S0RCl2vjx4zV//nyXY9fPz0+jR4/Wk08+KS8v%0Ar7seY+7cuZoyZYqys7OdYxiGoSeeeELjx4+/6+0DAFDenD59Wl9//bXWrl2rhIQESTcPbdevX1/R%0A0dGKiopSs2bNrCkYwB0jqA0AAAAAAAAAAAAAKFeys7P1/vvva/bs2Tftov3UU0/plVdekZ+fn8XV%0AAje3Z88ePfXUUy7Hb506dfTZZ5+pUaNGxTpWUlKSnn/+eZ05c8Y5lmEYmjt3rlq2bFmsYwEAUJ4c%0AO3bMGdo+cuSIpJuHths1aqTo6GhFR0crODjYmoIBFAlBbQAAAAAAAAAAAABAuREXF6exY8fetIt2%0AgwYNNHHiRIWGhlpZJlAoQ4cO1fbt22UYhkzTVK1atbRw4ULVr1+/RMY7evSonn76aaWlpTl/f8LD%0AwzVz5swSGQ8AgPLm0KFDWrVqldasWaMTJ05Iunlo+4EHHlCvXr0UGRmp2rVrW1MwgNsiqA0AAAAA%0AAAAAAAAAKPOys7M1depUzZkz56ZdtJ9++mm98sorqlSpksXVAre3f/9+DRgwwBnS9vLy0ueff66w%0AsLASHXfHjh0aMmSIc1zDMLRkyRI98MADJTouAADlzYEDB7RmzRqtXbtWp06dyrfccS7r5eWlgwcP%0Aurs8AIXkZXUBAAAAAAAAAAAAAACUpL1796pPnz6aNWuW7HZ7vpD2r371K82dO1dvvPEGIW14jK+/%0A/tr5s2EY6tmzZ4mHtCWpdevWioyMVN6+gCtXrizxcQEAKG9CQkL06quvasOGDVq0aJF+//vfKzg4%0AWJJrl+3c3FwrywRwGwS1AQAAAAAAAAAAAABlUnZ2tt5++20NGjRIx44dcwa083YCHjx4sL766iu1%0AbNnS6nKBIvn2229djuX/9//+n9vGfvnll11+l9avX++2sQEAKG+ys7N1/vx5paSkKC0tzepyABSR%0Aj9UFAAAAAAAAAAAAAABQ3Pbs2aMxY8bo+PHjzs6/N3bRnjhxolq0aGFlmcAdOX/+vJKTk51h6RYt%0AWqhBgwZuGz8oKEghISE6cOCAJOnkyZNKTU1VYGCg22oAAKAsy8rK0ubNm/XNN99o06ZN+ve//+1c%0A5jinBeAZCGoDAAAAAAAAAAAAAMqMrKwsvffee5o3b57sdrsk14C2l5eXBg8erFGjRqlixYpWlgrc%0AsYSEBJfpsLAwt9fQuXNn7d+/3zmdmJiotm3bur0OAADKiqysLG3atElr167Vpk2blJmZKUnOmw4l%0A1/Na6frNU1FRUe4vFkChEdQGAAAAAAAAAAAAAJQJu3fv1tixY51dtPN2GzRNUw0bNtTEiRP1m9/8%0AxsIqgbt37tw5SXIe5w8++KDba2jYsKHL9OnTp91eAwAAnu524WzH0zMc80zTVL169dS9e3dFRUXp%0AoYcesqx2AIVDUBsAAAAAAAAAAAAA4NGysrL0t7/9TfPmzXMGWG7soj106FCNGDGCLtooE65cueIy%0AHRgY6PYa7rnnHkm/dPa8sSYAAFAwRzh7zZo12rx5823D2ZJUu3ZtZzj70UcftaZwAHeEoDYAAAAA%0AAAAAAAAAwGPt2rVLr7/+uksX7bzBlvvuu0+TJk0i0IIyJSsry2Xax8f98Y/KlSu7TF+7ds3tNQAA%0A4CmysrIUExOjtWvXFjqcXatWLXXv3l2RkZFq2bKlNYUDuGsEtQEAAAAAAAAAAAAAHiczM1NTpkzR%0AF198odzcXEnK10V72LBheumll+Tr62tlqUCx8/Pzc5k+f/6822tISUlxma5SpYrbawAAoDTLzMzU%0Apk2bihTODgwMVNeuXRUVFaVWrVo5lwPwXAS1AQAAAAAAAAAAAAAep1evXjp58qSzi7aDaZqqWLGi%0AXnjhBT3yyCPavXu3W+oJDw93yziAdD3Elde5c+fcXoMjHO74HQwICHB7DQAAlDaOcPaaNWv03Xff%0AFSqcHRAQ4Axnh4WFycvLy5riAZQIgtoAAAAAAAAAAAAAAI9z4sSJAoMukpSdna1p06a5rRbDMJSQ%0AkOC28YDg4GBJv3SR37FjhwYMGODWGn744QeX6UaNGrl1fAAASovMzEzFxMRo7dq1hQ5nV6tWTV26%0AdFFkZKTatGkjHx+inEBZxW83AAAAAAAAAAAAAMCj5Q1pFzQNlDXNmjWTj4+P7Ha7TNNUbGyscnNz%0A3daB0263KyYmRoZhyDRNVahQQU2aNHHL2AAAlAZ3Es729/dX586dFRUVpYiICFWoUMGa4gG4FUFt%0AAAAAAAAAAAAAAIBHc4RgrEAoHFbw8/NTSEiI4uLiJEmXL1/W8uXL1b9/f7eM//XXXystLc0ZQgsN%0ADaUTKACgXAkLC1NWVpYk1/PBG8PZfn5+6tSpk6KiotS+fXv5+vq6v1gAluIsGQAAAAAAAAAAAADg%0AkQhJozzr3r274uLinF2tP/roI/Xs2bPEA2AZGRn629/+5hzXMAxFRUWV6JgAAJQ2mZmZLu+F0vVz%0AU9M0ValSJbVv315RUVHq2LGjKlWqZHG1AKxkmHxyBQAAAAAAAAAAAAB4mJ07d1pdgotWrVpZXQLK%0AmdTUVHXq1EnZ2dnOkNiTTz6p//mf/ynRcceMGaNly5Y5w2kBAQHauHGj/P39S3RcAABKE5vNlq97%0AdkBAgLp27apOnTqpcuXKbq0nPDzcreMBKDyC2gAAAAAAAAAAAAAAAB5owoQJmjdvnktHz7feeksD%0ABw4skfGmTp2qv//97y7jjRw5Us8//3yJjAcAQGnlCGrnjV86gtvuZhiGEhISLBkbwO0R1AYAAAAA%0AAAAAAAAAAPBAly9fVo8ePXTx4kVJ1zt6ent7689//rMGDx5cbONkZWXpr3/9q5YuXeoyv0GDBlqx%0AYoUqVapUbGMBAOAJCgpqW8UwDCUmJlpdBoCb8LK6AAAAAAAAAAAAAAAAABRdtWrVNH78eOe0YRiy%0A2+2aNGmSnnvuOR0+fPiux9i2bZv69++vpUuXOsNojkD4u+++S0gbAFCuGYZh6R8ApR8dtQEAAAAA%0AAAAAAAAAADzYRx99pI8++sgZ2DJN0xngatWqlaKjoxUeHq6goKBCbe/EiRPatm2b5s+fr8OHDzsD%0A2o7OoYZh6K233tLAgQNLbJ8AACjNbDab1SU40VEbKN0IagMAAAAAAAAAAAAAAHi4d999V5999plL%0AWFuSS7fN6tWrq3Hjxqpdu7Zq1qypSpUqycfHR1evXtXly5d18eJFHTx4UCkpKS7bcGzHMT169GgN%0AGzbMXbsGAECps3PnTqtLcNGqVSurSwBwEwS1AQAAAAAAAAAAAAAAyoAvvvhCkyZNUk5OjnPejbGQ%0AvMHtgtzs9aZpyt/fX5MmTVK3bt2KqWIAAACgbCOoDQAAAAAAAAAAAAAAUEYcOnRIr7/+ug4cOCAp%0AfzD7djGRm72+Y8eOGjt2rIKDg4uxWgAAAKBsI6gNAAAAAAAAAAAAAABQxnzzzTeaNWuW9u7d65x3%0Au27aDo4oiWEYateunZ599lmFh4eXSJ0AAABAWUZQGwAAAAAAAAAAAAAAoIz66aeftGHDBm3btk0H%0ADx5UWlraLV/v5+enRx99VO3bt1fXrl0VFBTkpkoBAACAsoegNgAAAAAAAAAAAAAAQDlx7tw5nTlz%0ARikpKcrMzNS1a9dUuXJlValSRUFBQWrQoIHVJQIAAABlBkFtAAAAAAAAAAAAAAAAAAAAAChmXlYX%0AAAAAAAAAAAAAAAAAAAAAAABlDUFtAAAAAAAAAAAAAAAAAAAAAChmPlYXAAAAAAAAAAAAAAAAgNLh%0A6NGj2rFjh06cOKH09HT5+fkpODhYLVq0kM1ms7o8AAAAwKMQ1AYAAAAAAAAAAAAAACjn9u7dq8mT%0AJys+Pv6mr2nYsKH+8Ic/qG/fvm6sDAAAAPBchmmaptVFAAAAAAAAAAAAAAAA4O6kpqZqxYoV2rFj%0Ah06ePCm73a66desqNDRUffv2VZ06dQpc75NPPtEHH3wg0zR1uxiJYRhq2bKl3n77bdWvX78kdgMA%0AAAAoMwhqAwAAAAAAAAAAAAAAeDC73a6PP/5YM2fOVGZmpiQ5A9eGYUiSfHx8NGTIEI0YMUI+Pr88%0AgP0f//iH3nvvPee04/U349huvXr1NGfOHAUFBRXrvgAAAABlCUFtAAAAAAAAAAAAAAAAD3XlyhU9%0A//zziouLc+mG7Qhc3zgvLCxMn3zyiSpWrKh9+/Zp4MCB+bpoFxQlyRvgdixv0qSJvvrqK3l5eRXr%0APgEAAABlBUFtAAAAAAAAAAAAAAAAD5Sbm6shQ4bohx9+kJS/G7ZpmvkC1oZhqHfv3po8ebIGDx6s%0AnTt3uoS6a9eurV69eumhhx5S1apVdeHCBSUmJmrVqlU6e/asy2sNw9DYsWP1zDPPuGmPAQAAAM9C%0AUBsAAAAAAAAAAAAAAMADzZ49W5MmTSowjF27dm3Vrl1bKSkpOnPmjOx2uwzDcC5/7bXXnOs6oiO/%0A/e1vNWbMGPn6+uYbKycnR9OnT9eMGTNcxmrQoIHWrVtX8jsLAAAAeCCC2gAAAAAAAAAAAAAAAB7m%0A2rVr6tChgy5evChJzrD1gAED9Pvf/17BwcHO16akpOgf//iH5syZ4wxme3l5KTc3V9L1TtyDBg3S%0A66+/fttxP//8c73zzjsuoe+FCxfq4YcfLoG9BAAAADybl9UFAAAAAAAAAAAAAAAAoGi2bt2q1NRU%0ASb900R4zZozGjx/vEtKWpFq1amns2LEaPXq087W5ubnOTtw1atTQyJEjCzXusGHD1KRJE5d53333%0AXTHsEQAAAFD2ENQGAAAAAAAAAAAAAADwMNu3b3eZDgkJ0ZAhQ265jiNk7QhrO/7bv39/Va5cudBj%0AP/744851JSkhIaHoOwAAAACUAwS1AQAAAAAAAAAAAAAAPMzBgwcl/dJN+4knnijUek899VS+eS1b%0AtizS2GFhYc6fTdPUiRMnirQ+AAAAUF4Q1AYAAAAAAAAAAAAAAPAwycnJzo7WkmSz2Qq13qOPPppv%0A3n333VeksYOCglymU1L+fzv3GuR1Xf0B/L2wC7jLnRCMIExr7eKuStpFYVpjKGG41mCM0GiJmqMT%0AZM0UaWmN0IXKCcFIK52MYnRkBxKxKWQmoVw1IzQWghYCQuUiwi4UrLv/B/791bpioKsr8nrN7IPf%0A+Z7z+Zzfd5/tnD07j6oeAACOFwa1AQAAAAAAAACOMc8880yLz/379z+iun79+rWK9enT56juLi0t%0AbfG5oaHhqOoBAOB4YVAbAAAAAAAAAOAY8+9//7vF527duh1R3UvldenS5aju7tCh5bhJY2PjUdUD%0AAMDxwqA2AAAAAAAAAMAx5sXD0Z07dz6iupKSklax4uLiV9VLc3Pzq6oHAIA3K4PaAAAAAAAAAADH%0AuI4dO7Z3CwAAwIsY1AYAAAAAAAAAAAAAaGMGtQEAAAAAAAAAAAAA2phBbQAAAAAAAAAAAACANmZQ%0AGwAAAAAAAAAAAACgjRnUBgAAAAAAAAAAAABoYwa1AQAAAAAAAAAAAADaWHF7NwAAAAAAAAAAwKtT%0AXV3dLrUAAMDhFTU3Nze3dxMAAAAAAAAAABy50047LUVFRXlh7KOoqOiIa188KnI0tf99xgv3FxUV%0AZe3atUd9BgAAvNnZqA0AAAAAAAAAcIx7NXv67PgDAIDXhkFtAAAAAAAAAIBj1CvZhg0AALw+DGoD%0AAAAAAAAAAByDbMIGAIA3NoPaAAAAAAAAAADHmFmzZrV3CwAAwP9Q1OzfKwEAAAAAAAAAAAAA2lSH%0A9m4AAAAAAAAAAAAAAODNxqA2AAAAAAAAAAAAAEAbM6gNAAAAAAAAAAAAANDGitu7AQAAAAAAaC9P%0APPFEFi5cmJqammzfvj0dO3bMu971rowePToXXnhhiotf+Z/Rn3vuufzyl7/MhAkTUlpa2oZdAwAA%0AAABwLChqbm5ubu8mAAAAAADg9dTU1JQ5c+bklltuSUlJSYYNG5ZBgwZl3759efDBB7N9+/acc845%0AufXWW9OlS5dXdMe0adNy33335eGHH0737t3b+BsAAAAAAPBGZ6M2AAAAAADHnR/96EeZN29ezjjj%0AjPzwhz9Mv379Cs8OHjyYGTNmZMmSJfnyl7+cm2666RXdsWvXrrZqFwAAAACAY1CH9m4AAAAAAABe%0AT3V1dZk3b1569+6dW2+9tcWQdpJ06tQps2bNyoABA7Js2bJs3LixnToFAAAAAOBYZlAbAAAAAIDj%0ASnV1dQ4dOpSLLroo3bt3f8mckpKSXHfddZk5c2Z69epViB86dCh33HFHJk6cmCFDhuR973tfqqqq%0A8rWvfS27d+8u5JWXl6empiZJcvbZZ2fKlCmFZwcPHsz8+fMzcuTInH766fnQhz6Ua665Jlu2bGnV%0AR0NDQ7773e/m/PPPT0VFRSZMmJDly5fnq1/9asrLy1vkNjU1ZcGCBRk3blwqKioyZMiQXHLJJVm5%0AcmWLvIceeijl5eVZsGBBvvCFL6SioiLnnXdebr755pSXl+cHP/hBqz4OHDiQM888M5/61KeO4A0D%0AAAAAAJAY1AYAAAAA4Djz+9//PkkydOjQl82rqqrKhAkT0rt370LsmmuuycyZM1NcXJyJEyfmwgsv%0ATKdOnbJw4cJMnTq1kHfVVVdlwIABSZKpU6dm/PjxSZ4f9J46dWq+//3vp6ysLJMnT87QoUPzm9/8%0AJp/85Cezfv36whkHDx7MJZdckttuuy0nnnhiLrroonTt2jVXXnll/vCHP7TotampKdOnT88NN9yQ%0A+vr6fOITn8jw4cOzZs2afPazn80vfvGLVt9v7ty5WbNmTSZPnpz3vOc9+cxnPpPS0tLce++9rXJ/%0A+9vfZv/+/Rk3btz/er0AAAAAAPy/4vZuAAAAAAAAXk9PPvlkkmTw4MFHVffnP/85999/f0aPHp3Z%0As2cX4o2NjRk/fnwef/zx1NXV5eSTT87VV1+dmpqabNu2LZdddllhc/cdd9yRP/7xJ0gH5gAACDxJ%0AREFUj7n00kvzpS99qXDGlClTMmnSpMyYMSN33313kuTOO+/M6tWrM3ny5Fx77bUpKipKknz729/O%0AT3/60xa9LV68OMuWLct5552XOXPmpLS0NEmyZcuWTJo0KTNnzsywYcMycODAQk1DQ0Oqq6vTt2/f%0AQmzEiBGprq7O6tWrU1lZWYgvWbIkJSUlueCCC47qnQEAAAAAHM9s1AYAAAAA4Liyd+/eJElZWdlR%0A1fXv3z/f+ta38vnPf75FvLi4OEOGDEmS7Nq162XPuPvuu9O9e/dMnz69Rfz000/Pxz/+8axZsyZ/%0A+9vfkiSLFi1KaWlppk2bVhjSTp7f1t2jR48W9YsWLUqSXH/99YUh7SQZOHBgPve5z6WxsTHV1dUt%0Aas4666wWQ9pJChuzlyxZUojt3r07K1euTFVVVat7AQAAAAA4PBu1AQAAAAA4rvTs2TM7duzI3r17%0A07t37yOu69+/f8aPH5/GxsY88cQTqauryz/+8Y+sXbs2q1atSpI0NTUdtr6hoSF1dXXp27dvbrnl%0AllbPd+7cmSRZu3ZtBg0alPXr1+e9731vunXr1iKvrKws5eXlqampKcRqa2vTr1+/FhuzX/DCEHlt%0AbW2L+Nve9rZWuR/84Adz0kknZdmyZfnKV76Sjh07ZunSpWlsbMzYsWMP+90AAAAAAGjNoDYAAAAA%0AAMeVgQMHZseOHdm8efPLDmrv27cvBw4cyIknnliI/epXv8rcuXPz9NNPJ0m6d++eysrKnHLKKVm9%0AenWam5sPe159fX2SZMeOHbn55psPm/fss89mz549SdJq4/UL/runF85+y1ve8rK5//rXv1rEO3fu%0A3Cq3qKgoY8aMyfz58/PQQw/lwx/+cBYvXpyePXtm2LBhh+0ZAAAAAIDWOrR3AwAAAAAA8HoaOnRo%0AkmTlypUvm7dw4cIMHTo0N910U5Lkvvvuy9e//vX06tUrc+fOzYoVK/Lwww/ntttuy7vf/e7/eW9p%0AaWmS5P3vf3/WrVt32J8pU6akrKwsyX+Gu1+soaGhxeeysrI89dRTL5n77LPPJnl+k/iRGDduXOH7%0Abtu2LatXr87IkSPTqVOnI6oHAAAAAOB5BrUBAAAAADiujB49OiUlJbnzzjuzb9++l8w5cOBA7rrr%0AriTJueeemyT59a9/nST53ve+l+HDh+ekk04q5P/9739PkpfdqN2tW7e89a1vzYYNG1ptt06S6urq%0AzJkzJ1u3bk3Xrl0zePDg1NbW5uDBgy3ynnvuuTz++OMtYqeddlr27duX9evXtzr3kUceSZKceuqp%0Ah+3tv73jHe9IRUVFHnjggaxYsSJJMnbs2COqBQAAAADgPwxqAwAAAABwXBk4cGAuvvjiPPPMM7n0%0A0kvz9NNPt3i+b9++fPGLX8ymTZtSVVWVs88+O0nSuXPnJMnOnTtb5FdXV6empiZJ0tjYWIiXlJQk%0ASQ4dOlSIjR8/Pnv27Mns2bPT1NRUiG/YsCHf+MY38rOf/ayw+XrChAmpr6/PnDlzWtw3f/787Nix%0Ao0VswoQJSZIbb7wx+/fvL8S3bNmSuXPnpqSkJKNGjTrSV5Rx48Zlx44d+clPfpK3v/3tOeOMM464%0AFgAAAACA5xW3dwMAAAAAAPB6mz59enbt2pV77rknH/3oR/ORj3wkgwYNylNPPZWVK1dm9+7dOeus%0As/Kd73ynUDNmzJjce++9ueqqqzJq1Kh07do1a9asSU1NTfr06ZNdu3Zlz549hfx+/folSWbMmJFz%0Azz03n/70p3PZZZflwQcfzM9//vM8+uijOeecc7J3794sW7YsBw4cyOzZs9O1a9ckycUXX5xly5bl%0Axz/+cR599NFUVFTkr3/9ax555JF079499fX1hbvGjh2b5cuX5/7778+YMWMybNiw7N+/P7/73e9S%0AX1+fa6+9NoMGDTri9zNq1KjMmjUr27Zty9VXX/1qXzcAAAAAwHGp4/XXX399ezcBAAAAAACvpw4d%0AOmT48OE588wzU19fn3Xr1mXVqlXZvHlzTj311FxxxRW57rrrcsIJJxRqBg8enFNOOSUbN25MTU1N%0ANmzYkLKyslx++eW5/PLLs3DhwnTp0iUjRoxIkrzzne/MX/7yl/zpT3/Kpk2bMmXKlBQXF2f06NEp%0AKSlJbW1tVq5cme3bt6eioiI33nhjqqqqCvcVFxfnggsuSENDQx577LHU1NSkW7dumTlzZtatW5e9%0Ae/fmiiuuSJIUFRXlYx/7WHr16pUNGzZk1apV2bp1ayorK3PDDTdk5MiRhXO3bduWRYsWpbKyMsOG%0ADXvJ99OlS5c89thj2bx5c2bOnJkePXq8Fr8GAAAAAIA3taLm5ubm9m4CAAAAAABoaevWrendu3dK%0AS0tbPauqqsoJJ5yQpUuXviZ3NzU1paqqKgMGDMiCBQtekzsAAAAAAN7sOrR3AwAAAAAAQGvf/OY3%0AM2TIkGzZsqVFfOnSpfnnP/+ZD3zgA6/Z3XfddVeefPLJTJw48TW7AwAAAADgzc5GbQAAAAAAeANa%0Avnx5rrzyyvTo0SMjRoxIz549s3HjxqxYsSJ9+/bNPffckz59+rTpndOmTcumTZtSW1ubk08+OYsX%0AL05JSUmb3gEAAAAAcLywURsAAAAAAN6Azj///Nx+++2prKzMAw88kNtvvz21tbWZNGnSazKknSR9%0A+vRJXV1dKioqMm/ePEPaAAAAAACvgo3aAAAAAAAAAAAAAABtzEZtAAAAAAAAAAAAAIA2ZlAbAAAA%0AAAAAAAAAAKCNGdQGAAAAAAAAAAAAAGhjBrUBAAAAAAAAAAAAANqYQW0AAAAAAAAAAAAAgDb2f8nW%0AFHLMMx9/AAAAAElFTkSuQmCC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124275"/>
            <a:ext cx="6629398" cy="4424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24"/>
          <p:cNvGraphicFramePr/>
          <p:nvPr/>
        </p:nvGraphicFramePr>
        <p:xfrm>
          <a:off x="6974325" y="16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213125"/>
                <a:gridCol w="922775"/>
              </a:tblGrid>
              <a:tr h="502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Category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 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Price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FINANCE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10.59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MEDICAL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8.00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BUSINESS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7.75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PHOTOGRAPHY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6.22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LIFESTYLE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6.22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MAPS_AND_NAVIGATION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5.39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SOCIAL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5.32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PARENTING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4.79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DATING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4.57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FAMILY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4.52</a:t>
                      </a:r>
                      <a:endParaRPr sz="10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10" y="762000"/>
            <a:ext cx="3985189" cy="2988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685800" y="1066800"/>
            <a:ext cx="2209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Free = 234270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Paid = 8800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610" y="3750892"/>
            <a:ext cx="4015811" cy="30118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295400" y="4588379"/>
            <a:ext cx="2209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Free = 20 MB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Paid = 20 MB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3828071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257800" y="4602745"/>
            <a:ext cx="1904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Free Apps = 4.165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Paid Apps = 4.25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578200" y="247050"/>
            <a:ext cx="741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Frequency Distribution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817741"/>
            <a:ext cx="3910867" cy="293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5105400" y="1053269"/>
            <a:ext cx="1904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Free Apps = 8432439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Paid Apps = 75879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 descr="data:image/png;base64,iVBORw0KGgoAAAANSUhEUgAAC3YAAAezCAYAAAC6BFHcAAAABHNCSVQICAgIfAhkiAAAAAlwSFlz%0AAAALEgAACxIB0t1+/AAAIABJREFUeJzs3Xd41fXZOP47IWxkg2xFxYAgyhBbVxUsKtbieByPA9wt%0AdSGKVx04cIurFh9RKyq0WtCi4mrdq4ITRZEIggqyZcgMBMjvD3/k6+EEyDjJCeT1ui6vK+/7vMed%0ATz7nE694n9uM/Pz8/AAAAAAAAAAAAAAAIG0y050AAAAAAAAAAAAAAEBlp7AbAAAAAAAAAAAAACDN%0AFHYDAAAAAAAAAAAAAKSZwm4AAAAAAAAAAAAAgDRT2A0AAAAAAAAAAAAAkGYKuwEAAAAAAAAAAAAA%0A0kxhNwAAAAAAAAAAAABAmmWlOwEAAAAAgK354YcfolevXqXao2rVqlG1atWoW7duNGrUKNq0aRMd%0AOnSIAw88MDp16pSiTMvPmjVrombNmlud07Nnz5gzZ07B+MILL4yLLrqorFPboZxxxhnx4YcfFmtN%0AVlZWZGVlRe3ataNevXrRrFmz2H333aN79+5x4IEHxk477VSiXAp7H4waNSr233//Eu1XFtavXx/5%0A+flRtWrVMj3nr3/9awwfPrxg3LJly3jjjTdKPXdH4fkAAAAAANsvHbsBAAAAgB1eXl5erF69OubP%0Anx9TpkyJl19+Oe6+++444YQT4thjj40JEyakO8UimTdvXlx44YXx73//O92psAXr16+P3NzcWLx4%0AccycOTPef//9GD16dFxyySVx0EEHxZVXXhmzZ89Od5op9+mnn8bxxx8fCxYsSHcqlZbnAwAAAABs%0A/xR2AwAAAACV2tSpU+Oss86KBx98MN2pbNH69etj5MiR0adPn3j11VcjPz8/3SlRArm5uTFu3Ljo%0A06dPPPLIIzvEz3HZsmUxZMiQOPXUU+Prr79OdzqVkucDAAAAAOw4stKdAAAAAABAcbVs2TI6depU%0A5Plr166N5cuXx7fffhtLly5Nej0/Pz/uvvvuaNiwYZx44ompTDUljjvuuJg2bVq60yBF1q1bF3fc%0AcUd8/fXXceutt0aVKlXSnVKJfPvtt/G///u/hb6nKD+eDwAAAACw41DYDQAAAABsd3r06BG33XZb%0AidbOnDkzxowZE//4xz8iLy8v4bWbb745DjzwwGjRokUq0kwZRZsVx7a6Uq9bty7WrVsXS5cujfnz%0A58fXX38db7/9drz77rtJnZSfe+65yMjIiNtvv70sUy4zCxcuVNRdAXg+AAAAAMCOQ2E3AAAAAFCp%0A7LbbbnHllVfG0UcfHWeffXasWLGi4LU1a9bEAw88EDfeeGMaM0yNN954I90pVErVqlWLatWqRZ06%0AdaJ169ax3377xemnnx45OTlx1VVXxZQpUxLmP/vss7HXXntF//79t7pvq1attllUXllcdNFFcdFF%0AF6U7je2a5wMAAAAAVEyZ6U4AAAAAACAdOnfuXGin5BdeeCHWrFmThozYkbVv3z6efPLJOOyww5Je%0Au+uuu2L27NlpyAoAAAAAgIpEYTcAAAAAUGn16tUrOnXqlBBbvXp1TJ48OU0ZsSOrXr163HvvvbH3%0A3nsnxNeuXRt33HFHmrICAAAAAKCiUNgNAAAAAFRqhxxySFLsm2++SUMmVAY1atSIYcOGRY0aNRLi%0Ar732Wnz//fdpygoAAAAAgIogK90JAAAAAACk084775wUW7FiRYn2WrhwYUydOjWWLl0ay5Yti9Wr%0AV0fVqlWjfv360aJFi+jQoUM0bNiwtCmnxYwZM+Krr76KBQsWxIYNG6JRo0bRokWL6NatW1SvXj0l%0AZ8yfPz8mT54c8+bNi9zc3GjYsGG0aNEiunfvnrIzKoK2bdvGySefHI8//nhBbOPGjTFmzJi44oor%0AyuTM/Pz8mDlzZnz11VexZMmSWLNmTey0007RoEGDaN26dXTs2DEyM9PfC2bBggUxYcKEWLhwYTRp%0A0iS6d+8erVu3LtMzf/jhh5g8eXIsWLAgIn5+JrRt2zY6dOhQpufuCDa9Z3/88cdYvnx51K5dOxo1%0AahRt27aN9u3bR0ZGRsrPXL9+fXz55Zcxffr0WLp0aVSpUiUaN24cbdu2jb333rtMzgQAAACA8qKw%0AGwAAAACo1JYuXZoUq127dpHX5+TkxJgxY+L999+P7777bqtzMzIyolOnTnHyySfHcccdF1lZhf+J%0A9oMPPoh+/fptcZ8rr7wyrrzyyoJxjx49YvTo0QlzevbsGXPmzCkYX3jhhXHRRRcVut/mcz/66KOo%0AW7durF+/PsaMGROPP/74FrtJ16pVKw477LC46KKLom3btlvMeUvy8/PjxRdfjFGjRsXnn39e6Jw6%0AdepEnz594pJLLonGjRtHRESXLl1i9erVBXNef/31aNWqVbHPT5ezzz47Ro8eHRs3biyIvfrqq1ss%0A7P7hhx+iV69eCbFRo0bF/vvvv9Vz5syZE4899li8+OKLsXjx4i3Oq1evXvzqV7+Kk046KQ466KAt%0AzvvrX/8aw4cP3+Lrm+e4+X23+b3dq1ev+L//+7+IiBg+fHg89NBDsXbt2oQ9evToEQMHDoxu3boV%0AmkPLli3jjTfe2GJOW/LBBx/EvffeG5MmTYr8/Pyk11u1ahXHHHNMnHvuuVGnTp0i7XnGGWfEhx9+%0AWDA+7rjj4rbbbityTkX5OZf382FzK1eujDFjxsTYsWO3+sxr0qRJ9OrVK/7whz9EixYtirT35t9/%0A+/bt47nnnouIiGXLlsWDDz4Y48aNi2XLlm3xzGOOOSYGDBgQdevWLdKZAAAAAFCRpL/9BgAAAABA%0AGuXk5CTFmjdvvs11y5cvj8suuyz69u0bTzzxxDaLuiN+LmL+4osv4pprronjjjuuSGvSZc6cOXHS%0ASSfF0KFDt1jUHRGxevXqePHFF+OYY46JkSNHFuuMBQsWxOmnnx6XXXbZFou6I34uJB07dmwcffTR%0A8corrxTrjIqqWbNm0alTp4TYrFmzUnpPPPnkk3HUUUfFqFGjtlrUHRHx008/xX/+858455xz4pxz%0Aztnm/FQbPnx4/PWvf00q6o6I+PDDD+Ppp59O2Vn5+flx8803R//+/ePTTz8ttKg74uci4wceeCCO%0APPLI+M9//pOy87dnL730UvTs2TPuuOOObd6rixYtin/+859xxBFHxF133RUbNmwo8bkTJkyIo446%0AKkaOHLnFou5NZ44cOTJ++9vfxoQJE0p8HgAAAACki8JuAAAAAKDSWrhwYbz++usJsczMzOjevftW%0A1y1evDhOOumkeOGFF0p89rRp0+LMM8+MlStXlniPsjJ37tw47bTTYsqUKUVek5eXF7fffns88cQT%0ARZo/e/bsOPHEE+Pjjz8u8hnLli2LgQMHxssvv1zkNRVZYZ2xt1bgXhyPPvpoXH/99YUWSm/Le++9%0AF6eddlr89NNPKcllWyZPnhz333//VucceeSRKTvvuuuui1GjRm2xoHtzixYtioEDB6a0uHx7dNNN%0AN8Wll15a7Pti3bp18dBDD8X5558fK1asKPa577zzTpx33nmxZMmSIq9ZtmxZDBgwIL744otinwcA%0AAAAA6VT4/+cTAAAAAGAHt2HDhrj22msjLy8vIf6b3/wm6tevv8V1+fn5MXDgwPj2228T4rVq1Yo+%0AffrEfvvtF61bt47atWvHmjVrYuHChfH555/H888/HwsXLkxYM2/evBg+fHj8+c9/Tog3bNgwjjji%0AiILx5t2CO3XqFC1btiwY77HHHkX7povo0ksvjXnz5hWMe/ToEb1794727dtHzZo1Y/78+fHee+/F%0Ac889F6tXr05Ye+edd8YRRxwRjRo12uL+q1atinPPPTcWLFiQEK9atWr87ne/i8MOOyyaN28eubm5%0AMX369Bg/fnx89tlnEfHzz23w4MGl6v5bUbRr1y4plpOTE3379i3VvlOnTo277rorIbbp2v7qV78q%0AuD9zc3Nj9uzZ8dZbb8W///3vWL9+fcH8b7/9Nu66664YOnRowj677757wb25ZMmS+OijjxJeP+SQ%0AQ6JmzZoJ87dl6NChsXHjxi2+Xr9+/TjggAO2uU9RzJkzJ8aMGVMwrl27dvTt2zcOPvjgaNq0afz0%0A00/x0Ucfxbhx4xLuz40bN8Y111wTzZs3jwMPPDAluZRUOp4P9913X4wePTop3qZNmzj66KOjS5cu%0A0ahRo1ixYkVMnz49Xn755fj0008T5r733nvxpz/9KR577LGoUqVKkc5dvHhxDBo0qOA5nZWVFUce%0AeWQccsgh0aZNm8jIyIjZs2fHiy++GG+//XbCfbRmzZq48cYbY+zYsaX4zgEAAACgfCnsBgAAAAAq%0AnUWLFsWNN94Yb775ZkK8SpUqcfHFF2917csvvxwffvhhQqxjx44xYsSIaNq0aaFrjjjiiBg4cGAM%0AGzYsRo0alfDac889F4MHD04odGzXrl3cd999BePs7OyENaeddlocf/zxW82zNGbOnBkREU2aNInb%0AbrstqbN0p06d4vDDD49zzjkn/vjHP8Y333xT8NqqVati7NixMWDAgC3uP2zYsPjuu+8SYtnZ2XHP%0APfckFQL36NEjTjvttHjuuefi2muvjdzc3KRi/O3VrrvumhSbM2dOqfcdOXJkwjVq0qRJPProo4UW%0Aku+7775xzDHHRP/+/eP888+PpUuXFrw2bty4GDhwYDRs2LAg1qdPn+jTp09ERHzwwQfRr1+/hP2u%0Au+66aNWqVZFz/eCDDxK61u+xxx7RrVu3qF69esycOTMmTpwYhx9+eFStWrXIexbVfvvtF3feeWc0%0Aa9YsIX7ggQfGueeeG0OHDo3nnnuuIJ6fnx/XXnttvPDCCwnF6+WtvJ8Pr732WlJH9czMzLjkkkvi%0AnHPOSfrZ/PrXv45+/frFa6+9FldddVVCh+8PP/ww7r777hg8eHCRzl60aFHB1507d44777wzdtll%0Al4Q5m+7h9957LwYOHJjQFfzzzz+PTz75JLp161bk7xcAAAAA0ikz3QkAAAAAAJSl9evXx4oVK2LG%0AjBnxyiuvxA033BC9e/dO6nIbEXH55ZfHXnvttdX9Hn/88YRx3bp144EHHthiUfcm1apVi6uvvjqp%0A2++SJUti6tSpRfxuyk+dOnXi8ccfTyrq/qXWrVvH8OHDkwo7Ny+Y/6VZs2bFU089lRBr165djB49%0Aeqvdnfv27RsPP/xwmRT4pkvjxo2TYpt3MS+J119/PWF8xRVXFFrU/UudO3eO2267LSGWl5cXb731%0AVqnz2ZpNRd2ZmZlx3XXXxQsvvBBDhw6Nq6++Oh555JF444034vzzz0/5uT169Ii//e1vSUXdm9Sp%0AUyduv/32OO644xLiP/zwQzzxxBMpz6ei2rhxY9x9990JsYyMjLjjjjvij3/841bfj4cffnj8/e9/%0AT/o/IDz66KPx/fffFyuPDh06xKhRo5KKun/poIMOiquuuiopvrXnEQAAAABUNAq7AQAAAIDtzjPP%0APBPZ2dlF+qdjx47RvXv36NOnT1x00UXxxBNPxOrVqxP2y8jIiIEDB8bZZ5+91XPnz58fn332WULs%0AtNNOi5133rnIuZ9wwgmF7lvRDBgwYKuF1pu0bds2evfunRDbWqH6qFGjYv369QXjqlWrxrBhw6Je%0AvXrbPKtHjx5xwQUXbHPe9qJWrVpJsc3vzeJaunRprFq1KiHWsWPHIq099NBDE7qI16pVK+bOnVuq%0AfIpq4MCBceqpp0ZGRkZCfOedd95qMW9J7LTTTnHnnXdGjRo1tjovIyMjhgwZEi1atEiIjxkzJvLz%0A81OaU0X1/PPPx4wZMxJip556ahxzzDFFWr/nnnvG0KFDE2IbNmyIhx9+uFh5DB06tEhd0o877rik%0AD9lUxA/OAAAAAMCWKOwGAAAAACq17OzsGDlyZAwYMGCbc9euXRtnnnlm9OrVK/bcc8+oVatW9O3b%0At1jnFVYsXdpi3lTLysqK//mf/yny/H333TdhvG7duoJOzL+0YcOGePHFFxNihx9+eHTo0KHIZ519%0A9tlJHYC3V4UVqubm5pZqz8I6KH/66adFXn/bbbfFP//5z/jvf/8bkyZNigsvvLBU+RRF/fr1o1+/%0AfmV+zib9+vUr8ocxateuHf3790+Iff/99/HJJ5+URWoVzssvv5wwrl69elxyySXF2uOII46ILl26%0AJMTGjx8fa9euLdL6vfbaKzp37lykuRkZGbHPPvskxJYsWVK0RAEAAACgAshKdwIAAAAAAOWtQYMG%0Accghh8TRRx8dBx98cGRmFq0Hxi677BJXXnllqc6uXbt2UiwvL69Ue6ba7rvvXqzi6ebNmyfFVq9e%0AHXXq1EmITZkyJanI8thjjy1WbtWrV49jjjkmRo8eXax1FdGGDRuSYtWrVy/VnnXq1InGjRvHjz/+%0AWBC7/fbbo2nTpvGb3/xmm+s3L8AtD/vvv3+RujGnSnE+tBAR8fvf/z5uu+22hC7dH3/8cXTv3j3V%0AqVUoGzZsiI8//jgh1rt37yJ119/cySefHJMmTSoYr127Nj7//PPo0aPHNtd269atWGc1a9YsYVzR%0APjgDAAAAAFujsBsAAAAA2O60bNkyOnXqlBTPz8+PtWvXxoIFC+Lrr79OKMTctO7OO++Mrl27lleq%0ACWbPnp3UsToiYuPGjWnIZsuys7OLNb9WrVpJscKKlj/77LOk2Obdvouia9euO0Rh97p165JimxfD%0Al8Tvfve7eOyxxwrGK1asiPPPPz86d+4cvXv3jkMOOaTYP+OyVJ7F5K1atYoWLVoUa03Dhg2jTZs2%0A8f333xfEitMFfXs1derUWLFiRUJs//33L9FehRVwf/zxx0Uq7C7uvbr5h2cKexYBAAAAQEWlsBsA%0AAAAA2O706NEjbrvttq3OmTt3bowYMSKeeuqpgsLpOXPmxFlnnRWXXXZZ9OvXr8zyW7x4ccyePTtm%0AzZoVM2bMiGnTpsUXX3wRixYtKrMzU6m4HXmzspL/1FxYsfq3336bMG7atGmxOoNv0r59+2KvqYiW%0ALl2aFKtbt26p9z3rrLPi2WefjWXLliXEJ0+eHJMnT44777wzmjZtGgcddFAcdNBBccABB0SDBg1K%0AfW5J7bHHHuV21l577VWiddnZ2QmF3bNmzUpVShXW/Pnzk2IdO3Ys0V4tW7aMBg0aJNzzc+fOLdLa%0A4j4jNn8eVbQPzgAAAADA1ijsBgAAAAB2SC1atIihQ4fGoYceGpdccklBd+Tc3Ny4+eabY8aMGXHD%0ADTeU+pzZs2fHq6++GlOmTIlvvvkmZs2aFatXry71vumUiq7Rm3dLj4hYuHBhwrgkRd0RkdYi5FRa%0AsGBBUqy4RfWFadasWdx///1x3nnnbfFeXLhwYYwbNy7GjRsXVapUiX322Sd69eoVRx55ZLRq1arU%0AORRHKr7nomrYsGGJ1m1+z21eNL8jKuyDB40bNy7xfo0aNUrY86effirSulQ8jwAAAABge5GZ7gQA%0AAAAAAMpSz549Y9iwYZGRkZEQ/+c//xn33HNPifedPHly9O/fPw4//PC4/fbb44UXXoicnJxtFnVX%0Aq1atxGeWlypVqpTJvptfm1q1apVon5122ikV6aTdjBkzkmJ77rlnSvbu3r17PP/883HIIYdsc+6G%0ADRvi008/jWHDhsXhhx8e/fv3j8mTJ6ckj6Ioz8Lukt47mxcXr1y5MhXpVGiFFa+X5r23+dqiFsdn%0AZvpPWQAAAABUHv4aBgAAAADs8I488sg4//zzk+IjRoyIMWPGFHu/Bx54IE466aSYOHHiNudmZmbG%0AHnvsESeffHLcd9998eyzzxb7vB1FVlbi/0QyNze3RPts6r6+vZsyZUpSrHPnzinbv1WrVvHwww/H%0A888/H+edd17ssssu21yTn58fEydOjJNOOqlUH3wojrL6IEFhNm7cWKJ1m3egr1GjRirSqdAK67pf%0AWKyo1q9fnzDe/HkAAAAAAET4qxkAAAAAUClcfPHFMXHixPj8888T4rfcckt07949dt999yLt8+CD%0AD8a9995b6GtNmzaNTp06Rbt27aJt27ax++67xx577JHQmXr27Nkl/ya2c5t3Zl61alWJ9lmxYkUq%0A0km7999/P2GcmZkZnTp1Svk5e+65Z1x++eVx+eWXx8yZM+Pdd9+NCRMmxEcffbTFztP5+fkxYsSI%0AqFOnTpx33nkpzyld1q5dW6J1m99zdevWTUU6STYvfk6nwjqpr1y5ssSd9je/hpWhOB4AAAAAikth%0ANwAAAABQKWRlZcXtt98exx57bEKn6Nzc3Ljsssti7NixUa1ata3ukZOTE/fdd19S/Nhjj41zzz03%0A2rVrt808SlpYuiNo3LhxwnjBggWRl5cXVatWLdY+8+bNS2VaaTF58uSkIv/OnTtH7dq1y/Tc3Xbb%0ALXbbbbfo379/rF+/Pr744ot4991349VXX41p06Ylzb/vvvvi2GOPjSZNmpRpXuXlxx9/TMm6+vXr%0AF2ldcTuEl7SLfVkorHj9xx9/jKZNmxZ7r/z8/KRruPnzAAAAAACIyEx3AgAAAAAA5aVt27ZxySWX%0AJMWnTp0aI0aM2Ob6UaNGJXXUHTRoUNx+++1FKuqOiFi8eHHRkt0Bde7cOWG8bt26mDFjRrH3+eqr%0Ar1KVUto8+eSTSbGjjz66XHPIysqKLl26xMUXXxzPP/98PPHEE9GyZcuEOevWrYtXX321XPMqSyXt%0AmL/5PZednV2kdXl5ecU6Z8mSJcWaX5batGmTFJsyZUqJ9vr++++TusO3bt26RHsBAAAAwI5MYTcA%0AAAAAUKn0798/OnbsmBR/6KGHYubMmVtd+9prryWMW7RoEeeee26xzi+sK3Jxu/pur7p27ZoUe+ed%0Ad4q9T0nWVCQzZsyI8ePHJ8Rq1qwZxx57bEr2X716dXz55Zcxfvz4mDBhQpHXdevWLYYPH54U/+ab%0Ab1KSV0Uwbdq0WL16dbHWzJo1KxYsWJAQ69KlS6FzN+8+X9yztvUMKk/t27ePWrVqJcQmTpxYor0+%0A+OCDQvcHAAAAABIp7AYAAAAAKpUqVarETTfdFFWqVEmI5+XlxXXXXbfFdStWrIiffvopIbb33nsn%0A7bMthXU/3rwL+I6qWbNmSQWx//rXv2LDhg1F3mP+/Pnx7rvvpjq1crNu3bq46qqrkn7mp5xyStSt%0AW7fU+19wwQXRtWvXOOGEE2Lw4MExcuTIYq3fa6+9olGjRgmxNWvWFDo3IyOjxHmmS15eXrz99tvF%0AWvOvf/0rKdajR49C59auXTthvGjRomKd9eGHHxZrflmqUqVK0ocxXn311aTnYFE89dRTCeOsrKzo%0A1q1bqfIDAAAAgB2Rwm4AAAAAoNLZa6+94vTTT0+Kf/jhhzFu3LhC16xbty4plpubW6xz33nnnUI7%0A1+bl5W11XXGLxyuyU045JWH83XffFav4+Prrr99uC+Fzc3Nj8ODB8dlnnyXEGzZsGH/4wx9Sckbb%0Atm0jPz+/YDxhwoRYuHBhkdevW7cuVq5cmRBr3LhxoXMzM7fP/8QwYsSIbb7nNpk3b178/e9/T4j9%0A+te/jl133bXQ+Ztfq2nTpsWSJUuKdNaCBQvirbfeKtLcXyrL58MJJ5yQMF67dm385S9/KdYeL730%0AUnzxxRcJsZ49eyYVwQMAAAAACrsBAAAAgErqkksuiWbNmiXFb7/99kILMRs0aBBVq1ZNiH300UdF%0ALtrMycmJwYMHF/ra2rVrt7q2WrVqCeMtdVDeHvTp0yd22223hNhf/vKXeOmll7a6Lj8/P2655ZZ4%0A8803yzK9MvPRRx/FySefHP/+978T4hkZGXHTTTdFgwYNUnJO7969E8Z5eXlxyy23FHn9uHHjku7H%0A7t27Fzp38/syovgfdkiHnJycuP3227c5Lzc3N6644oqkQvczzzxzi2s6duyYMM7Ly0sqDC/MunXr%0A4s9//vM2nwWFKcvnwxFHHBEtW7ZMiD3xxBPxwgsvFGn9tGnT4oYbbkiK9+/fPyX5AQAAAMCORmE3%0AAAAAAFAp1a5dO4YMGZIUX7ZsWdxxxx1J8czMzNh///0TYqtXr45BgwYlFX7+0vr16+OJJ56IU089%0ANZYtW1bonFWrVm0117p16yaMv/nmm63Or8iqVasWN954Y2RkZBTE8vLyYtCgQTFkyJCYO3du0prJ%0AkydHv3794vHHHy/PVEskLy8vVq5cGbNmzYr33nsvRowYEccff3ycfvrpkZOTkzR/0KBB0atXr5Sd%0A37lz5+jSpUtC7OWXX44hQ4Zss+D3tddei1tvvTUh1rJlyzjooIMKnV+vXr2k2PTp04uZcXqMHj06%0Arr/++i127p4/f36ce+658eGHHybEf/vb38ahhx66xX0PPfTQpE7mDzzwQDz//PNbXDN37tw499xz%0A4/333y/6N/ALZfl8qFKlSlx55ZUJsfz8/Bg8eHA8+OCDW+18/vrrr8cZZ5yR9Nw77rjjtvhhAQAA%0AAACo7LLSnQAAAAAAQLocfvjh0bNnz3jjjTcS4s8880wcd9xxSYXcp59+erz33nsJsQkTJkSfPn3i%0AxBNPjC5dukTDhg1j/fr1MX/+/Jg0aVL8+9//TipWrlWrVqxevbpgvGjRoq3m2aJFi1iwYEHB+Kmn%0AnopWrVpFjx49Ij8/P/Ly8qJbt27F+t7TqXv37nHJJZfEvffeWxDLz8+PsWPHxtixY2PPPfeM5s2b%0AR15eXnz33XdJ169Ro0axePHihNjmxbRlJTs7O2V7XXDBBXH++eenbL9Nrrnmmjj55JNj/fr1BbGx%0AY8fGm2++Gcccc0x069YtmjZtGlWrVo3ly5fHN998E6+++mpMmDAhaa+rrroqqlSpUug5zZo1i8zM%0AzNi4cWNB7NZbb42NGzfGbrvtFmvWrIm6devGHnvskfLvsaTq1q0by5cvj4iIJ598Mt5+++046aST%0AomPHjtGwYcP48ccf45133olnn3026QMXzZs3j5tuummr+zdu3Dh+97vfxfjx4wtiGzdujMsvvzye%0Afvrp6Nu3b7Rp0yaqV68es2bNirfffjtefvnlWLduXUT8/GzYdddd46uvviry91TWz4ff/va30b9/%0A/4QPVmxLYgsZAAAgAElEQVTcuDHuvvvuePrpp+OYY44pePatXLkypk+fHi+99FJ88sknSXt16NAh%0Arr322hLnAgAAAAA7OoXdAAAAAEClNmTIkJg4cWJCoXVExHXXXRfjx4+PatWqFcQOO+ywOProo+PF%0AF19MmLtgwYIYPnz4Ns+qWbNmXH/99fHJJ5/E2LFjC+JffPHFVtd17do1Jk2aVDDOy8tL6CrepEmT%0ApILzim7AgAGRm5sbI0aMSHpt2rRpMW3atELXHXHEEXHwwQfHNddckxCvWrVqmeRZFho3bhxDhgyJ%0AI488skz279SpU1x99dUxdOjQyM/PL4gvWrQoRo4cGSNHjizSPhdddFEcfvjhW3y9evXq0bFjx4T7%0Ad8GCBTFo0KCC8dFHHx133313Cb6LstG3b9+YN29evPbaaxHxc7fsX37AYEtat24dI0eOjPr1629z%0A7mWXXRbvvvtuLF26NCE+ceLEmDhx4hbXVa1aNe6555547rnnilXYXR7PhyuuuCLy8vLiiSeeSIjP%0AmjUr7r///iLtsc8++8SIESOiVq1apcoFAAAAAHZk5dPCBAAAAACggmrRokVcdNFFSfFvv/02Hnzw%0AwaT4bbfdFkcddVSxz9l///3jmWeeiWOPPTb23nvvhNemT58ec+bM2eLa8847L5o0abLF1xctWhRL%0Aliwpdk7pdumll8bf/va3aNWq1Tbn1qxZMwYPHhz33HNPZGRkJL1evXr1skgxpVq2bBmXXHJJvPLK%0AK2VW1L3JqaeeGnfccUfUq1ev2Gvr1KkTt9xyS1x44YXbnPvnP/95ix29IyK+/vrrYp9fljIyMmLY%0AsGHx29/+tshrDjjggHjyySejTZs2RZrfrFmzePzxx4s8P+LnLvQPP/xwHHrooUVes0l5PB+ysrLi%0AuuuuixtuuKHY91RWVlacf/75MXr06GjYsGGp8gAAAACAHZ3CbgAAAACg0uvXr1+0b98+Kf7QQw/F%0AzJkzE2LVqlWLe++9N+65556kAu3N1a5dO3r16hV/+9vfYtSoUdG2bduIiOjdu3dSh+nRo0dvcZ8G%0ADRrEk08+GV26dNninJycnK3mUlEdfPDB8fLLL8eIESPi+OOPj+zs7GjUqFFUrVo1mjZtGt26dYsr%0ArrgiXnnllTj33HOjSpUqkZubm7RPzZo105B9sqysrKhbt240a9YsOnbsGL///e/jsssui6effjre%0AeOON+NOf/hS1a9cul1x+//vfx8svvxwDBgyIli1bbnN+y5Yt409/+lO8+uqrccIJJxTpjO7du8ff%0A/va3aNasWaGvf/vtt7F27dpi5V3WatWqFcOHD4+bb745dtttt0LnZGRkxD777BP33ntvPProo1st%0AnC5MdnZ2PP/88zF48OAtnhERUbdu3Tj77LPjpZdeil//+tfFOmOT8nw+nHLKKfHaa6/Fn/70p9h1%0A1123OrdJkybRr1+/eOWVV+Kyyy7bLj58AQAAAADplpH/y/8PIwAAAAAAxbJgwYKYPHlyLFiwIFau%0AXBk1atSIhg0bRps2baJTp06RlZWV0vNycnLiiy++iMWLF0dExE477RStWrWKfffdt0TdmbdHDzzw%0AQNx7770F4/r168cHH3yQxoy2D3Pnzo2cnJyYP39+rFq1KvLy8qJWrVrRvHnzaN++feyyyy4l3jsv%0ALy8mTZoU06dPj59++imysrKiQYMG0aZNm+jatWvSBxkqkilTpsQ333wTCxcujOrVq0fTpk1jn332%0AiebNm6fsjJkzZ0ZOTk4sXLgwcnNzo169etGuXbvYZ599Unptyvv5MHv27Jg6dWosXrw4fvrpp6hW%0ArVo0atQo2rdvH+3atYvMTP2FAAAAAKA4FHYDAAAAALBduf766+PJJ58sGGdnZ8f48ePTmBEAAAAA%0AAJRealvFAAAAAADAVpx33nlRq1at2HXXXWPXXXeNAw44IHbeeedi7fHpp58mjLOzs1OZIgAAAAAA%0ApIXCbgAAAAAAys3ixYvjnXfeKRj/4Q9/iEGDBhV5/WeffRZff/11QmzfffdNWX4AAAAAAJAumelO%0AAAAAAACAymPz7trjx4+P3NzcIq1ds2ZNXHfddQmxKlWqRO/evVOWHwAAAAAApIuO3RRq0aIV6U4B%0AAAAAANgB7b//wTFu3LiC8bx582LAgAvjmmuuj7p1621x3fz58+OGG66OnJychPhRR/0uImr4myYA%0AAAAAANuFJk122uJrGfn5+fnlmAvbCf8RBAAAAAAoC/n5+TFgwDnx5ZeTE+I77VQ3Dj/8iNh3367R%0ArFnzqFatWqxevTp++GFWfPrpR/HWW2/E2rVrE9Y0a9Y8HnlkdNSrV788vwUAAAAAACgxhd0Um8Ju%0AAAAAAKCszJr1fVx88R/jxx8XlXiPpk13jrvvHh677to2hZkBAAAAAEDZ2lphd2Y55gEAAAAAANGm%0AzS7xf//3t9hnny4lWn/ggQfHQw89rqgbAAAAAIAdio7dFErHbgAAAACgPLz99hsxfvyz8fHHH8SG%0ADRu2OK9GjRqx336/ihNPPCW6du1ejhkCAAAAAEDqbK1jt8JuCqWwGwAAAAAoT2vWrIlp076O2bO/%0Aj5UrV0Rubm5Ur14j6tevH23a7Bp77NEuqlevnu40AQAAAACgVBR2U2wKuwEAAAAAAAAAAAAgtbZW%0A2J1ZjnkAAAAAAAAAAAAAAFAIhd0AAAAAAAAAAAAAAGmmsBsAAAAAAAAAAAAAIM0UdgMAAAAAAAAA%0AAAAApJnCbgAAAAAAAAAAAACANFPYDQAAAAAAAAAAAACQZgq7AQAAAAAAAAAAAADSTGE3AAAAAAAA%0AAAAAAECaKewGAAAAAAAAAAAAAEgzhd0AAAAAAAAAAAAAAGmmsBsAAAAAAAAAAAAAIM0UdgMAAAAA%0AAAAAAAAApJnCbgAAAAAAAAAAAACANFPYDQAAAAAAAAAAAACQZgq7AQAAAAAAAAAAAADSTGE3AAAA%0AAAAAAAAAAECaKewGAAAAAAAAAAAAAEgzhd0AAAAAAAAAAAAAAGmmsBsAAAAAAAAAAAAAIM0UdgMA%0AAAAAAAAAAAAApJnCbgAAAAAAAAAAAACANFPYDQAAAAAAAAAAAACQZgq7AQAAAAAAAAAAAADSTGE3%0AAAAAAAAAAAAAAECaKewGAAAAAAAAAAAAAEgzhd0AAAAAAAAAAAAAAGmmsBsAAAAAAAAAAAAAIM0U%0AdgMAAAAAAAAAAAAApJnCbgAAAAAAAAAAAACANFPYDQAAAAAAAAAAAACQZgq7AQAAAAAAAAAAAADS%0ATGE3AAAAAAAAAAAAAECaZaU7gXS777774ptvvin1PrfcckvUqVMnBRlt2YYNG+LNN9+M119/PSZP%0AnhyLFi2KlStXRs2aNaNly5axzz77RO/eveOggw6KjIyMMs0FAAAAAAAAAAAAAEidjPz8/Px0J5FO%0ABxxwQCxevLjU+0yYMCEaNmyYgowK99///jeuu+66mD179jbntm/fPm644YbYd999S3zeokUrSrwW%0AAAAAAAAAAAAAAEjWpMlOW3wtsxzzqHAWLFiQkqLusvbQQw/F2WefXaSi7oiInJycOP300+Opp54q%0A48wAAAAAAAAAAAAAgFTISncC6ZSTk5PuFLbpsccei7vuuispXqtWrcjOzo569erF/PnzY9q0abFx%0A48aC1/Py8mLIkCFRu3bt6NOnT3mmDAAAAAAAAAAAAAAUU6Uu7J46dWrC+IADDohHH300Tdkk++yz%0Az2LYsGEJsRo1asSll14aJ510UtSqVasgPmfOnLj//vvjX//6V0EsPz8/rrnmmth3332jRYsW5ZY3%0AAAAAAAAAAAAAAFA8melOIJ2++uqrhHGHDh3SlEmy/Pz8uPHGG2P9+vUFsRo1asTjjz8eZ555ZkJR%0Ad0REy5Yt45Zbbolrr702Ib5q1aoYPnx4ueQMAAAAAAAAAAAAAJRMpS7szsnJSRjvtddeacok2Wuv%0AvRZffvllQmzIkCGx7777bnXdaaedFmeddVZC7Nlnn41vv/025TkCAAAAAAAAAAAAAKlRaQu7V65c%0AGbNmzUqIVaSO3U8++WTCeLfddosTTjihSGsHDhwYjRs3Lhhv2LAhxo4dm9L8AAAAAAAAAAAAAIDU%0AqbSF3Tk5OZGfn18wrlWrVrRt2zaNGf0/S5Ysiffffz8hduKJJ0ZGRkaR1teoUSOOPfbYhNh//vOf%0AlOUHAAAAAAAAAAAAAKRWpS3snjp1asI4Ozs7MjMrxuV4//33E4rOIyJ69uxZrD0OO+ywhPGcOXPi%0Ayy+/LHVuAAAAAAAAAAAAAEDqVYxK5jTYvLC7Q4cOacok2SeffJIwbtSoUey6667F2qNz585RtWrV%0AhNiHH35Y2tQAAAAAAAAAAAAAgDKgsPv/t9dee6Upk2TffPNNwjg7O7vYe1SrVi2pGHzKlCmlSQsA%0AAAAAAAAAAAAAKCNZ6U4gHfLy8pKKpzd17P7qq6/ixRdfjE8++SRmzZoVy5cvjzp16kSTJk2ic+fO%0Acdhhh8VvfvObpG7YqTRjxoyEcdu2bUu0T+vWrWP69OkF4++//75UeQEAAAAAAAAAAAAAZaNSFnbP%0AmDEj1q1bVzDOysqKlStXximnnBKTJk1Kmr906dJYunRpTJs2LZ5++ulo06ZNDBo0KI466qiU57Z+%0A/fpYsmRJQmznnXcu0V5NmjRJGM+dO7fEeQGwYzr77FMjImLkyCfSnAkU7uabr4uIiKuvviHNmew4%0ArrlmcERE3HTTsDRnApQX73sAKppXXnkpIiJ69+6T5kwAAACoLAYMOCsiIh544NE0ZwIAsHWVsrB7%0A6tSpCeONGzdG//79i7x+1qxZMXDgwJgwYUJce+21kZWVusu4ePHiyM/PT4g1bNiwRHs1atQoYfzT%0ATz+VOC8AgHSYMWP6tidRLHPnzkl3CkA5874HoKJ57rlxEaGwGwAAgPKzdu3adKcAAFAkmelOIB0K%0AK+z+pXr16kWnTp3isMMOi27dum2xsHrMmDFx4YUXJq0vjWXLliXF6tSpU6K9ateunTBev359rFy5%0AskR7AbDj2dSte/OvoaLY1K17868puU1dezf/Gthxed8DUNG88spLsWbN6lizZnVB524AAAAoS5u6%0AdW/+NQBARaRj9y906dIlzj333DjssMOiSpUqBfH8/PyYNGlS3H///fHee+8lrHnzzTfjL3/5S1x6%0A6aUpyW3dunVJsZo1a5Zor8LWrV27tsSF4qk0duw/4qOPPijVHqtWrYqI5AL24tpvv/3jpJNOK9Ue%0AwLZ537M9qCj3qXv0Z7/s1q1zd2r8smuvDr5QOXjfJ6oov+sjdpzf965p6rmm7Og2deve9LWu3aV/%0A33vPJ/IcTT3XNLVcz9RzTVPPNU0t1zP1XNPUqyjX1PX8f9yjqfXLbt06d7tHy4JrCpWP9z1lqVIW%0Adufk5CTFLrjggrjwwgsjMzO5iXlGRkZ07do1HnnkkXjkkUdi2LBhkZ+fX/D6gw8+GEceeWR06NCh%0A1LkVVtj9yyLz4ijse1m/fn2R1jZoUCuyskp2blHUrFktqlQpXcP4det+/pftunV3KnUuTZqUbg9g%0A27zvKz7XpOLcp+7RwrkmqeeaQuVT2d/3FeV3/aZcdoSfh2uaeq4pO7qMjMSv3WOlf997zyfyHE09%0A1zS1XM/Uc01TzzVNLdcz9VzT1Kso19T1/H/co2Wrsl8T92jquaZQ+XjfU5Yy8n9ZoVwJLF++PC64%0A4IL44YcfYsGCBbFhw4Y455xz4oorrijyHvfcc0+MGDEiIdazZ8944IEHSp3fRx99FKeffnpC7NFH%0AH40DDjig2HuNHTs2hgwZkhB76623onnz5ttcu2jRimKfV94GD744IiKGDbsvzZkA5cX7PrXOPvvU%0AhPHIkU+kKZMdi/s0dW6++bqCTt27794urr76hjRntP275prBBR17W7RoGTfdNCzNGQFlzfs+9fyu%0ATz3XNPVcUyqyV155Kf75z79HRMQpp5yuY3cKeM+nnmuaeq5parmeqeeapp5rmlquZ+q5pqnnmqaW%0A65laAwacVdCpu3r16vHAA4+mOaPtn3s09VxTqHy87yu3rRXjl+4jA9uhunXrxujRo+PNN9+Mzz//%0APF555ZW4/PLLi7XHxRdfHK1bt06Ivfnmm7FkyZJS55eVldxEvahdtjeXl5eXFKtWrVqJ9gJgx/PL%0AQm5F3VREvyzkVtSdGr8s6FTcCZWD9z0AFU3v3n2iZs1aUbNmLUXdAAAAlItfFnIr6gYAKrpKV9j9%0AS1WrVo1ddtklMjOLdxmqVKkSZ5xxRkIsPz8//vvf/5Y6p8IKrwsr0C6KwgrCFXYDANuT3XdvF7vv%0A3i7daexQWrRoGS1atEx3GkA58r4HoKLp2/f46Nv3+HSnAQAAQCVSvXr1qF69errTAADYpuT20BTJ%0AQQcdlBSbPHlyHHPMMaXad6edkturr169ukR7rVq1KilWo0aNEu0FwI5Jp24qOp26U0/HXqh8vO8B%0AqGh06gYAAKC86dQNAGwvKnXH7tLYfffdo2rVqgmxxYsXl3rf+vXrJ8WWL19eor1WrFiRtPfmOQMA%0AAAAAAAAAAAAA6aewuxTq1auXMF62bFmp96xbt27UrFkzIVbSgvFFixYljBs1alTivAAAAAAAAAAA%0AAACAsqOwuxQ2bNiQMN68ILukWrdunTCeN29eifaZO3fuVvcFAAAAAAAAAAAAACqGSl/YnZeXV6J1%0A+fn5sXz58oRYgwYNUpFS7LHHHgnjb7/9tkT7fPfdd1vdFwAAAAAAAAAAAACoGLLSnUB5+/Of/xzT%0Ap0+PpUuXxuLFi6Ndu3bx9NNPF3uf6dOnJ3Xsbtu2bUpy3HvvveOll14qGE+dOjXWr18fWVlF/3HN%0AnTs3Fi9enBDr2LFjSvIDAAAAAAAAAAAAAFKr0nXsnj9/fnz55ZcxZ86cyM3NjZycnFi9enWx95k4%0AcWJSrHv37qlIMXr06JEwzs3Njc8++6xYe7z//vsJ44yMjPjVr35V6twAAAAAAAAAAAAAgNSrdIXd%0Am3etzsvLi1dffbVYe2zcuDH+8Y9/JMSaNGmSso7YHTt2jCZNmiTEXnzxxWLtsfn8zp07R8OGDUud%0AGwAAAAAAAAAAAACQepWusLtPnz5JsYcffjg2bNhQ5D3+/ve/x3fffZcQO/XUUyMrK6u06UXEz921%0Af//73yfEnnnmmZg/f36R1k+aNCmpY/eJJ56YktwAAAAAAAAAAAAAgNSrdIXdHTt2TOqsPX369Ljn%0AnnuKtH7ixIkxbNiwhFjDhg3j1FNPTVmOERH/+7//G1WrVi0Yr1mzJgYOHBhr167d6roff/wxLrvs%0AsoRYkyZN4uijj05pfgAAAAAAAAAAAABA6lS6wu6IiGuuuSYyMjISYg8//HDceuutsW7dukLX5Ofn%0Ax1NPPRXnnXde0pxrr7026tevv8XzzjjjjMjOzk7454MPPthqjq1bt46TTz45ITZp0qQ4//zz48cf%0Afyx0zcyZM+Oss86KOXPmJMQvvvjiqFWr1lbPAwAAAAAAAAAAAADSJyvdCaRD165d4/zzz48HH3ww%0AIf7YY4/Ff/7zn/if//mf6Nq1a9SvXz9++umnmDJlSjz//PORk5OTtNcpp5wSRx11VJnkOWjQoHj3%0A3Xfj+++/L4hNnDgxjj766Dj++OPjV7/6VTRq1CgWLlwYb731VowfPz7WrFmTsMehhx4aJ554Ypnk%0ABwAAAAAAAAAAAACkRqUs7I74uWh62bJlMWbMmIT4vHnz4q9//WuR9jj++OPj2muvLYv0IiKidu3a%0AMXLkyOjXr19CF+5ly5bFyJEjY+TIkVtd37Fjx7jjjjuSupMDAAAAAAAAAAAAABVLZroTSKehQ4fG%0A0KFDo0aNGsVaV7Nmzbj66qvj1ltvjSpVqpRRdj9r1apVjBo1Krp06VKsdT179ozHH3886tWrV0aZ%0AAQAAAAAAAAAAAACpUmk7dm9y8sknR69evWLUqFHxzDPPxMKFC7c4t1GjRtG3b98466yzomnTpuWW%0AY6tWreLJJ5+McePGxT/+8Y+YMmXKFud26dIlzjzzzDjyyCPLLT8AAAAAAAAAAAAAoHQqfWF3RETj%0Axo1j0KBBMWjQoJg5c2ZMnTo1li5dGsuXL4/q1atHkyZNYs8994zs7OzIyMgo9v6jR48udY4ZGRlx%0AwgknxAknnBBz586NL7/8MhYtWhTLly+P2rVrR7NmzWLfffct14JzAAAAAAAAAAAAACA1FHZvZrfd%0Adovddtst3WlsVYsWLaJFixbpTgMAAAAAAAAAAAAASJHMdCcAAAAAAAAAAAAAAFDZKewGAAAAAAAA%0AAAAAAEgzhd0AAAAAAAAAAAAAAGmmsBsAKrHRo0fG6NEj050GUI5ycr6KnJyv0p0GAAAAAAAAAACb%0AyUp3AgBA+rz99hsREXHGGWenOROgvDz33L8iIqJ9+73SnAkAAAAAAAAAAL+kYzcAVFKjR4+MjRs3%0AxsaNG3XthkoiJ+er+PrrqfH111N17QYAAAAAAAAAqGB07IYdxNix/4iPPvqgVHusWrUqIiJq165d%0Aqn3222//OOmk00q1R0XgmrKj29Ste9PXunbDjm9Tt+5NX+vaXfrf937XU9b8OykAAAAAUNn5OylA%0A6XiOsj2oKPdpRbhHdewGCqxbtzbWrVub7jR2KK4pAOzY/K5ne+A+BQAAAAAqO38nBSgdz1G2BzvK%0AfapjN+wgTjrptFJ/UmTw4IsjImLYsPtSkdJ2zzVlR/eb3/SMN998reBrYMfXt+8JcccdNxV8Tel/%0A3/tdT1nz76QAAAAAQGXn76QApeM5yvbAffr/6NgNAJXUGWecHZmZmZGZmRlnnHF2utMBykH79ntF%0AdnaHyM7uEO3b75XudAAAAAAAAAAA+AUduwGgEtOpGyofnboBAAAAAAAAAComhd0AUInp1A2Vj07d%0AAAAAAAAAAAAVU2a6EwAAAAAAAAAAAAAAqOwUdgMAAAAAAAAAAAAApJnCbgAAAAAAAAAAAACANFPY%0ADQAAAAAAAAAAAACQZgq7AQAAAAAAAAAAAADSTGE3AAAAAAAAAAAAAECaKewGAOD/Y+/uY+sq7zuA%0A//xu55gEm4bx0nYLFCVpS4coCKlM6lqtVYYEYmWkWsPeO9gfEK1SrSIXaNBIGKStKihqk2raKhKt%0ACwub0KRCKa3GNLRSmkGBJtCkERm0nUjuzYtP7GtfX++PgMMlCUl8r/0c25+PVJVz4nvu14/vvc89%0Ax18/FwAAAAAAAAAASEyxGwAAAAAAAAAAAAAgMcVuAAAAAAAAAAAAAIDEFLsBAAAAAAAAAAAAABJT%0A7AYAAAAAAAAAAAAASEyxGwAAAAAAAAAAAAAgMcVuAAAAAAAAAAAAAIDEFLsBAAAAAAAAAAAAABJT%0A7AYAAAAAAAAAAAAASEyxGwAAAAAAAAAAAAAgMcVuAAAAAAAAAAAAAIDEFLsBAAAAAAAAAAAAABJT%0A7AYAAAAAAAAAAAAASEyxGwCAwrrttoG47baB1DHmlLVrvxRr134pdQwAAAAAAAAAAN6mPXUAAAA4%0AkV/+8rXUEeacXbt+njoCAAAAAAAAAADHYcVuAAAK6a0rdVu1uzneulK3VbsBAAAAAAAAAIrFit0A%0AMEtt2bI5fvzjHzV0jDzPIyIiy7KGjnP55VfEypWrGjoGvN1bV+u2cndzvHW1bit3AwDzgfMmAAAA%0AAJh9XNcD5jMrdgPAPDY6WonR0UrqGAAAAIXlvAkAAAAAZh/X9YDZyordADBLrVy5quG/Ch0YWB0R%0AEevX39eMSNBU5513/uRK3eedd37iNHPDhRdeNLlS94UXXpQ4DQDA9HPeBAAAAACzj+t6wHxmxW4A%0AAArprrvWH/e/mbovfvHO4/43AAAAAAAAAADpWbEbAIDCslJ381mpGwAAAAAAAACgmBS7AQAoLCt1%0AN5+VugEAAAAAAAAAiqk1dQAAAAAAAAAAAAAAgPlOsRsAAAAAAAAAAAAAIDHFbgAAAAAAAAAAAACA%0AxBS7AQAAAAAAAAAAAAASU+wGAAAAAAAAAAAAAEhMsRsAAAAAAAAAAAAAIDHFbgAAAAAAAAAAAACA%0AxBS7AQAAAAAAAAAAAAASU+wGAAAAAAAAAAAAAEhMsRsAAAAAAAAAAAAAIDHFbgAAAAAAAAAAAACA%0AxBS7AQAAAAAAAAAAAAASU+wGAAAAAAAAAAAAAEhMsRsAAAAAAAAAAAAAIDHFbgAAAAAAAAAAAACA%0AxBS7AQAAAAAAAAAAAAASU+wGAAAAAAAAAAAAAEhMsRsAAAAAAAAAAAAAIDHFbgAAAAAAAAAAAACA%0AxBS7AQAAAAAAAAAAAAASU+wGAAAAAAAAAAAAAEhMsRsAAAAAAAAAAAAAILH21AGYndatWxPlcilp%0Ahjfvf2BgddIcERF9ff0xOLgmdQwAKJQtWzbHj3/8o4aOked5RERkWdbQcS6//IpYuXJVQ8coAmNK%0A0XmMAsDcZ74HAAAAAIDpo9jNlJTLpdi3b1+0dPQkyzDxxoLzpYOHk2WIiJgYG056/wAwl42OViKi%0A8cIHRxlTis5jFADmPvM9AAAAAAAcn2I3U9bS0RO977smdYzkhnY+kjoCABTSypWrGl49781P5li/%0A/r5mRJr1jClF5zEKAHOf+R4AAAAAAKZPa+oAAAAAAAAAAAAAAADznWI3AAAAAAAAAAAAAEBiit0A%0AAAAAAAAAAAAAAIkpdgMAAAAAAAAAAAAAJKbYDQAAAAAAAAAAAACQmGI3AAAAAAAAAAAAAEBiit0A%0AAAAAAAAAAAAAAIkpdgMAAAAAAAAAAAAAJKbYDQAAAAAAAAAAAACQmGI3AAAAAAAAAAAAAEBiit0A%0AAAAAAAAAAAAAAIkpdgMAAAAAAAAAAAAAJKbYDQAAAAAAAAAAAACQmGI3AAAAAAAAAAAAAEBiit0A%0AAAAAAAAAAAAAAIkpdgMAAAAAAAAAAAAAJKbYDQAAAAAAAAAAAACQmGI3AAAAAAAAAAAAAEBiit0A%0AAEkpFGQAACAASURBVAAAAAAAAAAAAIkpdgMAAAAAAAAAAAAAJKbYDQAAAAAAAAAAAACQmGI3AAAA%0AAAAAAAAAAEBiit0AAAAAAAAAAAAAAIkpdgMAAAAAAAAAAAAAJKbYDQAAAAAAAAAAAACQWHvqAAAU%0A37p1a6JcLqWOMZlhYGB14iQRfX39MTi4JnUMgHmtCPOTuYl3UoTHaITHKcwkz/t6nvMAAAAAFJ1r%0AesdyXQ8gLcVuAE6qXC7Fvn37oqtjQdIcLdEWERFDB4eT5qiMHU56/wAcUS6XorRvb/S2pvsgorZa%0ALSIiRhNf8Bt6IwfFUi6XolTaG2dknUlztB95CxVjlYNJcxzKR5PeP8yEcrkU+0p7o7Un7SW3WuvE%0AkTzD+9NlGK4mu28AAAAAOFWu5ddzLR8gPcVuAE5JV8eCuHT5daljFMK27VtTRwDgDb2trXHDov7U%0AMZLbdCD9ShIc3xlZZ9y06uLUMQphw+bnU0eAGdHa0x59K96bOkZy5Uf3pI4AAAAAAKfEtfyjXMsH%0ASC/d0nYAAAAAAAAAAAAAAESEYjcAAAAAAAAAAAAAQHKK3QAAAAAAAAAAAAAAiSl2AwAAAAAAAAAA%0AAAAkptgNAAAAAAAAAAAAAJCYYjcAAAAAAAAAAAAAQGKK3QAAAAAAAAAAAAAAiSl2AwAAAAAAAAAA%0AAAAkptgNAAAAAAAAAAAAAJCYYjcAAAAAAAAAAAAAQGLtqQPMFg8++GDcddddk9s333xz3HLLLdN+%0Av6VSKdasWdPwcT74wQ/GjTfe2HggAAAAAAAAAAAAAKDpFLtPwa5du+LLX/5ykvt+/vnn47HHHmv4%0AOJVKpQlpAAAAAAAAAAAAAIDp0Jo6QNGNjY3FwMBAjIyMJLn/7du3J7lfAAAAAAAAAAAAAGDmKHaf%0AxP333x8vvvhisvtX7AYAAAAAAAAAAACAua89dYAie+aZZ+Jb3/pW0gw7duyo216/fn1cc801idIA%0AAAAAAAAAAAAAANPBit0nMDQ0FF/4wheiVqsly5Dnebzyyit1+97//vcnSgMAAAAAAAAAAAAATBfF%0A7hNYu3ZtvPrqq0kz7NixIyYmJia3u7u7Y8mSJQkTAQAAAAAAAAAAAADTQbH7OB5//PF4+OGHJ7eX%0ALl0aZ5999ozn2L59e9320qVLo62tbcZzAAAAAAAAAAAAAADTS7H7bV5//fW4/fbbJ7c7Ojri3nvv%0AjY6OjhnP8vZi9/Lly2c8AwAAAAAAAAAAAAAw/RS732ZwcDDK5fLk9urVq2PZsmVJsry92P3+978/%0ASQ4AAAAAAAAAAAAAYHopdr/F5s2b48knn5zc/vCHPxyf/exnk2SpVqvx85//vG6fFbsBAAAAAAAA%0AAAAAYG5S7H7DL37xi1i/fv3k9oIFC+Kee+6J1tY0Q7Rz584YHR2d3G5vb4+lS5cmyQIAAAAAAAAA%0AAAAATK/21AGKoFqtxsDAQAwPD0/uu/XWW+M973lPskw7duyo277ggguiq6srRkdH4/vf/348+eST%0A8dxzz8Xrr78elUolzjrrrDj33HPjyiuvjN/7vd+LZcuWJUoOAAAAAAAAAAAAAJwuxe6IeOCBB+KF%0AF16Y3P7oRz8an/70pxMmiti+fXvd9kUXXRTf/va345vf/GaUSqVjvv5Xv/pV/OpXv4pt27bF/fff%0AH5/85Cfj85//fPzmb/7mTEUGAAAAAAAAAAAAAKaoNXWA1J599tnYsGHD5PaZZ54Za9euTZjoiJ/9%0A7Gd1248++misW7fuuKXu4/ne974Xf/AHfxD/8R//MR3xAAAAAAAAAAAAAIAmmtcrdud5HgMDAzE+%0APj65784774zFixcnTHXESy+9VLf91owREe9+97vjvPPOi56enti7d2+8/PLLMTY2Vvc1eZ7HX//1%0AX8dXvvKVuOqqq6Y9M1O3bt2aKJdPrbQ/nd7MMDCwOnGSiL6+/hgcXDPl2xvTYzU6plB0nvf1POcB%0AmGvM9cdy3tR83kMBp6sIr6Vz6XW0COMZYUyngzFtLuPZfMa0+Yoypsaz+Yxp8zkXZa7zvD+W5z1z%0Anef9sTzvgdMxr4vdd999d+zZs2dy++qrr44VK1YkTHTEq6++GgcOHDhmf1tbW3zmM5+JP/qjP4oL%0AL7yw7t+Ghobiu9/9bnz961+PX//615P7a7VaDA4OxgUXXBDLli075Qx9fQuivb3thP/e1jbvF3uv%0A09bWGosXnzHl2x88uD/2lfZGa0/ap2StdSIiIsrD+9PmGK42ZUxL+/ZGb2vax2pbrRYREaOJ37AO%0A1WoNjann/LEafYwWxZs/27nwvRx5Ld0X7Vna72Wi7chr+YHKaLIM1fyQxygnNJfG1PxUz/O+eNra%0AWmPs5F82rzTyODXX12vGfH/w4P7Yt29ftHT0NDHZ6Zt44wPlSgcPp80xNtzwmJqb6pmbOJG5NKYH%0AD+6PUmlvnJF1Jsvw5mXcscrBZBkiIg7lo026Tmq+f5P5fhpyNGG+L8L1fNfym2+uXMuPOPq87+pY%0A0MRkp68ljkxQQweHk2WojB1uzmM08VwfYb6fDnNpvi+KufQ+vwjm0nia7+s1Y74vgrn0GHUt/1jm%0A++aaK/P9XHreF4Uxbb65Mqbzttj9xBNPxEMPPTS5fc4558Qdd9yRMNFRO3bsOGbf4sWL42tf+1pc%0Adtllx71Nb29vXH/99fGJT3wibrnllnj66acn/214eDgGBwfj4YcfPuUM5fI7X1wdH6+d8rHmg/Hx%0AWrz++qGGbt/a0x59K97bxFSzV/nRPU0Z097W1rhhUX8Tk81emw6UGhpTz/ljNfoYLYo3f7Zz5Xtp%0Az86IJStvTB0lud1bNnqMckJzaUzNT/U874vHY/RYjb4nNdcf1Yz5fny8Fi0dPdH7vmuamGz2Gtr5%0ASFPGlKPMTZzIXBrT8fFanJF1xk2rLk4dJbkNm59vyuuo+f4o833zNWu+dz3/CNfym6/Ra/kRR8a0%0Aq2NBXLr8uiYmm522bd/alPE01x9lvm8+1/M5kbk0nub7es2Y74tgrj1GqWe+b665Mt/Pped9URjT%0A5ptNY/pO5fN5uYzQvn374rbbbpvcbmlpibvvvjsWLlyYMNVR1Wo1PvCBD8SiRYsiIqK7uzu++c1v%0AnrDU/VZnnnlmfOMb34glS5bU7X/xxRfj8ccfn5a8AAAAAAAAAAAAAEBj5uWK3V/84hejVDr60Sqr%0AVq2Kj3zkIwkT1VuxYkWsWLEiIiIOHToUQ0NDce65557y7Xt7e+POO++MP/mTP6nb/y//8i/xiU98%0AoqlZAQAAAAAAAAAAAIDGzbsVu//5n/85fvjDH05uL1myJAYGBhImemdnnHHGaZW633TFFVfE8uXL%0A6/Y9/fTTMTo62qxoAAAAAAAAAAAAAECTzKti9yuvvBJ/93d/N7nd3t4e9957b3R3dydMNX2uvPLK%0Auu3Dhw/Hrl27EqUBAAAAAAAAAAAAAE6kPXWAmVKtVmNgYCAOHz48ue+mm26KD33oQwlTTa+lS5ce%0As2/v3r0JkgAAAAAAAAAAAI1at25NlMulpBnevP+BgdVJc0RE9PX1x+DgmtQxAKBp5k2x+3vf+148%0A99xzdft27NgRq1ef2huMUqn+DdF3v/vd+PnPf163b9WqVXHFFVc0FrSJzjzzzGP27d+/P0ESAAAA%0AAAAAAACgUeVyKfbt2xddHQuSZWiJtoiIGDo4nCxDRERl7PDJvwgAZpl5U+weGRk5Zt8TTzwx5ePt%0A2rUrdu3aVbfvd3/3d6d8vOlQq9WO2dfT05MgCQAAAAAAAAAA0AxdHQvi0uXXpY6R3LbtW1NHAICm%0Aa00dgHc2MTER4+PjU7rt8Vbn7uvrazQSAAAAAAAAAAAAANBkit0F8/LLL8ef/umfxtVXXx1XXnll%0AfOADH4jvfOc7UzrWSy+9dMy+JUuWNBoRAAAAAAAAAAAAAGiy9tQBZsqnPvWp+NSnPjXl23/84x+P%0A1157bXL75ptvjltuuaUZ0eosXLgw/vu//7tu3//8z//EqlWrTvtYbz/OBRdcEP39/Q3lAwAAAAAA%0AAAAAAACaz4rdBXPOOefEu971rrp9P/jBD2J4ePi0jvOTn/wkfvazn9Xt+9jHPtZwPgAAAAAAAAAA%0AAACg+RS7C+j3f//367bzPI8HH3zwlG8/NjYW99xzT92+tra2Ka36DQAAAAAAAAAAAABMP8XuAvrD%0AP/zDaG2t/9F84xvfiBdeeOGkt52YmIi77rornnvuubr91157bZx//vlNzQkAAAAAAAAAAAAANIdi%0A9wz44z/+41i6dGnd/370ox+d8OuXLVsW119/fd2+w4cPx1/+5V/Gk08+ecLblUql+NznPhff+c53%0A6vafffbZceuttzb2TQAAAAAAAAAAAAAA06Y9dQCO7/Of/3w888wzsWvXrsl9+/fvj7/6q7+Kj3zk%0AI3HVVVfFhRdeGB0dHfF///d/8dRTT8W///u/x4EDB+qO09HREV/96ldj4cKFM/0tAAAAAAAAAAAA%0AAACnSLG7oBYuXBh///d/HzfccEO8+uqrdf/21FNPxVNPPXXSY3R3d8fXvva1uPzyy6crJgAAAAAA%0AAAAAAADQBIrdBXbuuefGv/7rv8Ztt90Wjz322Gnd9qKLLor169fH8uXLpykdAAAA7yTP86hURmPD%0A5udTRymEQ/lodFXz1DEAAAAAAAAACkuxu+AWLlwY9913XzzzzDPxD//wD/Gf//mfUalUTvj1H/zg%0AB+Mzn/lMXHvttdHW1jaDSQEAAAAAAAAAAACAqVLsPkU/+MEPpnzbBx98sOH7v+yyy+Kyyy6L0dHR%0A+OlPfxp79uyJ/fv3x8jISPT29sa73/3uuPjii2Px4sUN3xcAAACNy7IsOtvH46ZVF6eOUggbNj8f%0AHV1Z6hgAAAAAAAAAhaXYPct0dnZOlrwBAAAAAAAAAAAAgLmhNXUAAAAAAAAAAAAAAID5TrEbAAAA%0AAAAAAAAAACAxxW4AAAAAAAAAAAAAgMQUuwEAAAAAAAAAAAAAElPsBgAAAAAAAAAAAABITLEbAAAA%0AAAAAAAAAACCx9tQBmJ3yPI+JsZEY2vlI6ijJTYwNR55PpI4BzDLr1q2JcrmUOsZkhoGB1YmTRPT1%0A9cfg4Jop3z7P86hWRmL3lo3NCzVLVfNDkVe7U8eAaZfneVRqtdh0IP3raWpDtVp05XnqGADzXp7n%0AUatUo/zontRRkqsNVyOvNTY3OW86VqPnTcb0WI2OKQAApOZ9fj3nTc3nvAkgLXPTscz3zWdMm6vR%0A8VTsBoAEyuVSlEp744ysM2mO9rYj/z9WOZg0x6F8NOn9AwAAxVMul6K0b2/0tqb90MG2Wi0iIkYT%0AX5QeeiNHI8rlUuzbty+6OhY0IdHUtcSRk9Ghg8NJc1TGDie9fwAAaIY33+e3dPQkzTHxxgfGlw6m%0Ae589Mdb4OUa5XIp9pb3R2pO2TlNrPbK4XHl4f9ocw9Wk9w+Auf6YHOb75udownzvev5RzbiWr9jN%0AlGRZFpXxluh93zWpoyQ3tPORyLK0vwwDZqczss64adXFqWMUwobNzzd8jCzLotreEUtW3tiERLPb%0A7i0bI+tK+0cDMBOyLIuO0UrcsKg/dZTkNh0oRWeWpY4BMO9lWRajrWPRt+K9qaMkV350T2Q9jc9N%0Ava2t5vo3NOtTSro6FsSly69ryrFmu23bt6aOAAAATdHS0eN39xFN+8Tx1p525/Zv8KlkAMVgrj/K%0AfN98zZrvXc8/ohnX8tPW4wEAAAAAAAAAAAAAUOwGAAAAAAAAAAAAAEhNsRsAAAAAAAAAAAAAIDHF%0AbgAAAAAAAAAAAACAxNpTBwAAAIC56lA+Ghs2P580w0ilGhER3V1pLwEcykejvytpBAAAAAAAAIBC%0AU+wGAACAadDX1586QkREDB0uRURER9fCpDn6u4ozJgAAAAAAAABFpNgNAAAA02BwcE3qCBERMTCw%0AOiIi1q+/L3ESAAAAAAAAAN5Ja+oAAAAAAAAAAAAAAADznWI3AAAAAAAAAAAAAEBiit0AAAAAAAAA%0AAAAAAIkpdgMAAAAAAAAAAAAAJNaeOgAAAAAAAAAAAADMtDzPo1IZjQ2bn08dpRAO5aPRVc1TxwCY%0A1xS7ATipPM+jMjYS27ZvTR2lECpjh6Mlr6WOAQAAAAAAAAAAwByi2A0AAAAAAAAAAMC8k2VZdLaP%0Ax02rLk4dpRA2bH4+Orqy1DEA5jXFbgBOKsuymBhvjUuXX5c6SiFs2741sqwndQwAAAAAAAAAAADm%0AkNbUAQAAAAAAAAAAAAAA5jsrdgMAAAAAAAAAAE2X53lUarXYdKCUOkohDNVq0ZXnqWMAAAVmxW4A%0AAAAAAAAAAAAAgMSs2A0AAAAAAAAAADRdlmXRMVqJGxb1p45SCJsOlKIzy1LHAAAKzIrdAAAAAAAA%0AAAAAAACJKXYDAAAAAAAAAAAAACSm2A0AAAAAAAAAAAAAkJhiNwAAAAAAAAAAAABAYordAAAAAAAA%0AAAAAAACJKXYDAAAAAAAAAAAAACTWnjoAAADFs27dmiiXS6ljTGYYGFidOElEX19/DA6uSR0Dpo3n%0A/bE87wEAZlae51GtjMTuLRtTRymEan4o8mp36hgAAAAAwAxS7AYA4Bjlcin27dsXLR09SXNMvPEB%0AM6WDh9PmGBtOev8wE9583nd1LEiaoyXaIiJi6GDa511lLO3rDgAAAAAAAADzj2I3AADH1dLRE73v%0AuyZ1jEIY2vlI6ggwI7o6FsSly69LHaMQtm3fmjoCAMC8k2VZVNs7YsnKG1NHKYTdWzZG1tWZOgYA%0AAAAAMINaUwcAAAAAAAAAAAAAAJjvFLsBAAAAAAAAAAAAABJT7AYAAAAAAAAAAAAASKw9dQCA6ZDn%0AeVRqtdh0oJQ6SiEM1WrRleepYwAAAAAAAAAAAAAnYMVuAAAAAAAAAAAAAIDErNgNzElZlkXHaCVu%0AWNSfOkohbDpQis4sSx0DAAAAAAAAAAAAOAErdgMAAAAAAAAAAAAAJKbYDQAAAAAAAAAAAACQmGI3%0AAAAAAAAAAAAAAEBiit0AAAAAAAAAAAAAAIkpdgMAAAAAAAAAAAAAJKbYDQAAAAAAAAAAAACQWHvq%0AAAAAAAAAAMD8k+d5VGq12HSglDpKIQzVatGV56ljAAAAAAkpdgMAAAAAAAAAAAANy/M8qpWR2L1l%0AY+oohVDND0Ve7U4dA5hFFLsBAAAAAACAGZdlWXSMVuKGRf2poxTCpgOl6Myy1DEAAACAhBS7AQAA%0AAAAAAAAAgIZlWRbV9o5YsvLG1FEKYfeWjZF1daaOAcwiit0AAAAAAAAAc0Ce51EZG4lt27emjpJc%0AZexwtOS11DEAAADgtLSmDgAAAAAAAAAAAAAAMN9ZsRuAU1IZO5x8hY/q+GhERLS3pf2ImsrY4eiN%0AnqQZAAAAAADg7bIsi4nx1rh0+XWpoyS3bfvWyDLX8gEAAJhdFLsBOKm+vv7UESIiolwejoiI3oVp%0AL8T2Rk9hxgQAAAAAAAAAAIC5QbEbgJMaHFyTOkJERAwMrI6IiPXr70ucBAAAAAAAgNOV53lUKyOx%0Ae8vG1FEKoZofirzanToGAABQIK2pAwAAAAAAAAAAAAAAzHdW7AYAAAAAAAAApl2WZVFt74glK29M%0AHaUQdm/ZGFlXZ+oYAABAgVixGwAAAAAAAAAAAAAgMcVuAAAAAAAAAAAAAIDE2lMHACLyPI9apRrl%0AR/ekjlIIteFq5LU8dQwAaKp169ZEuVxKHWMyw8DA6sRJIvr6+mNwcE1Dxxiq1WLTgXTjOlKrRURE%0Ad2vav5kdqtWiv8Fj5HkelbGR2LZ9a1MyzXaVscPRktdSx+At8jyPamUkdm/ZmDpKIVTzQ5FXuxs6%0ARp7nMTE2EkM7H2lSqtltYmw48nyi4ePUhtOf39dGxyMiorWzLV2G4WpET7K7B+AN5vt6zZrvgfkj%0Az/OoVEZjw+bnU0cphEP5aHRV/Q4POH2pr+VHuJ4/V7mWD1AMeZ5HpQDzfREM1WrRlTd23qTYDQAA%0AM6BcLsW+0t5o7Un7FrzWeuQX2OXh/WlzDFcbPkZfX6OXPhuXv1GU70ycpT+KMR4A811RXovLI0fm%0Ap76eM9OF6CnOeAAAAADpFOX6gOv5AMBsodgNBZBlWYy2jkXfivemjlII5Uf3RNaTpY4BAE3X2tNu%0Avn9DM1YybXS172Z4c+Xz9evvS5ykcVmWxcR4a1y6/LrUUQph2/atkWWWmi2SLMui2t4RS1bemDpK%0AIezesjGyrs6GjpFlWVTGW6L3fdc0KdXsNrTzkciyBQ0dowhzU8Tcmp8AaIz5vl4z5ntgfsmyLDrb%0Ax+OmVRenjlIIGzY/Hx1dfocHnB7XS5rP9fyjXMsHKIYsy6JjtBI3LPLHS5sOlKIza+y8Ke3niwAA%0AAAAAAAAAAAAAoNgNAAAAAAAAAAAAAJCaYjcAAAAAAAAAAAAAQGLtqQMAAAAAADD98jyPythIbNu+%0ANXWUQqiMHY6WvJY6BgAAAAAATLJiNwAAAAAAAAAAAABAYlbsBgAAAACYB7Isi4nx1rh0+XWpoxTC%0Atu1bI8t6UscAAAAAAIBJit0AAAAAAABwCvI8j1qlGuVH96SOklxtuBp5LU8dAwAAAGBOaU0dAAAA%0AAAAAAAAAAABgvrNiNwAAAAAAAJyCLMtitHUs+la8N3WU5MqP7omsJ0sdAwAAAGBOsWI3AAAAAAAA%0AAAAAAEBiit0AAAAAAAAAAAAAAIm1pw4AAAAAAPB2eZ5HpVaLTQdKqaMUwlCtFl15njoGAAAAAJxU%0ANT8Uu7dsTJphvDISERFtXd1Jc1TzQxFdZyXNAMwuit0AAAAAAAAAAABAw/r6+lNHiIiI8uGhiIhY%0A1NWZNkjXWYUZE2B2UOwGAAAAAAony7LoGK3EDYv80iMiYtOBUnRmWeoYAAAAAPCOBgfXpI4QERED%0AA6sjImL9+vsSJwE4Pa2pAwAAAAAAAAAAAAAAzHeK3QAAAAAAAAAAAAAAiSl2AwAAAAAAAAAAAAAk%0AptgNAAAAAAAAAAAAAJCYYjcAAAAAAAAAAAAAQGLtqQMAAFA8eZ7HxNhIDO18JHWUQpgYG448n0gd%0AAwAAAAAAAABoQJ7nUatUo/zontRRCqE2XI28lqeOwVtYsRsAAAAAAAAAAAAAIDErdgMAcIwsy6Iy%0A3hK977smdZRCGNr5SGTZgtQxAAAAAAAAAIAGZFkWo61j0bfivamjFEL50T2R9WSpY/AWVuwGAAAA%0AAAAAAAAAAEhMsRsAAAAAAAAAAAAAIDHFbgAAAAAAAAAAAACAxNpTB2D2mhgbjqGdj6S7//HRiIho%0AaetMliHiyDhELEiageMbqtVi04FS0gwjtVpERHS3pv07mqFaLfqTJuDt8jyPkZHR+PLGnyTNMTFx%0A5P9bWpLGiImJiO5qnjYEABTQli2b48c//lFDxyiXj7wnHhhY3dBxLr/8ili5clVDx6B4Up/bRzi/%0AB2a3PM+jUhmNDZufTx0luUP5aHQ14dy+mh+K3Vs2NiHR1I1XRiIioq2rO2mOan4oouuspBk4vtpw%0ANcqP7kl3/6PjERHR2tmWLEPEkXGInsaP41r+Uc26ll8ZOxzbtm9twpGmrvrG+/z2hO/zK2OHo7cZ%0AD1Kaznx/VDPm+zzPY2JsJPn5fRFMjA1Hnk80dIw8z6NWSTvXF0ltuBp5ze/wiij1fF+EuT6iefP9%0AoTz9uf1IpRoREd1daet8h/LR6O9KGoG3MdfXa8Z8D0Wn2M2U9PWlr4iWy0dOtvsWpv6l64JCjAf1%0AivIzyd8o0XQmztMfxRkTjuju7o7R0UrqGDExceQXFi0taX9h0dJyZEwAgObr7HQFluMryjmC83sA%0A3lSU1+Hy4aGIiFjUlbagEF1nFWZMOKoIP5PyyJHrzn09Z6YN0tP4eBRhPCPm1rX8ooxpuTwcERG9%0AC9MVq3ujpzDjwVFF+ZmY74HZrAivG0WY6yOaM98XYTwjIoYOH3lP2tG1MGmO/q7ijAnAfKXYzZQM%0ADq5JHWFytbn16+9LnIQiKsJjNMLjlBP76lcfSB0hIjxGAaDoVq5cZZVspo3zJoDGZVkWne3jcdOq%0Ai1NHSW7D5uejoytr6BjmJmaDIjxO59JjtAjjGWFMp8NcGlOay2O0+bIsi8p4S/S+75rUUZIb2vlI%0AZFljfzieZVmMto5F34r3NinV7FZ+dE9kPY29z6f5ivBaOpdeR4swnhFza0xpLnN9vWbM91B0aZfn%0ABAAAAAAAAAAAAABAsRsAAAAAAAAAAAAAIDXFbgAAAAAAAAAAAACAxBS7AQAAAAAAAAAAAAASa08d%0AAAAAAACAmVEZOxzbtm9NmqE6PhoREe1tnUlzVMYOR2/0JM0AAAAAAABvpdgNAAAAADAP9PX1p44Q%0AERHl8nBERPQuTFuq7o2ewowJAAAAAABEKHYDAAAAAMwLg4NrUkeIiIiBgdUREbF+/X2JkwAAAAAA%0AQLG0pg4AAAAAAAAAAAAAADDfKXYDAAAAAAAAAAAAACTWnjrAbPHggw/GXXfdNbl98803xy233DKj%0AGcbHx+OHP/xhPPHEE/HTn/40Xn/99RgaGoqenp44//zz47d/+7fjk5/8ZPzO7/xOtLS0zGg2AAAA%0AAAAAAAAAAGDqFLtPwa5du+LLX/5y0gz/9V//FV/60pfif//3f4/5t6GhoXjppZfipZdeii1btsSy%0AZcvizjvvjEsuuSRBUgAAAAAAAAAAAADgdLWmDlB0Y2NjMTAwECMjI8kybNy4Mf7iL/7iuKXu49mx%0AY0fccMMN8dBDD01zMgAAAAAAAAAAAACgGazYfRL3339/vPjii8nu/x//8R/jK1/5yjH7FyxYEEuX%0ALo1FixbFr3/963j55ZejVqtN/vvY2FjcfvvtkWVZXHXVVTMZGQAAAAAAAAAAAAA4TYrd7+CZZ56J%0Ab33rW8nu/9lnn43169fX7evu7o7Pfe5zsXLlyliwYMHk/tdeey0eeOCB2Lp16+S+iYmJuO22d31l%0ADgAAIABJREFU2+KSSy6J8847b8ZyAwAAAAAAAAAAAACnpzV1gKIaGhqKL3zhC3WrYM+kiYmJ+Nu/%0A/duoVquT+7q7u+Pb3/52/Nmf/VldqTsi4vzzz49169bFHXfcUbc/z/P4+te/PiOZAQAAAAAAAAAA%0AAICpUew+gbVr18arr76a7P6///3vxwsvvFC37/bbb49LLrnkHW+3atWq+PM///O6ff/2b/8Wu3fv%0AbnpGAAAAAAAAAAAAAKA5FLuP4/HHH4+HH354cnvp0qVx9tlnz2iGf/qnf6rbvuCCC+K66647pdv+%0Azd/8TbzrXe+a3B4fH48tW7Y0NR8AAAAAAAAAAAAA0DyK3W/z+uuvx+233z653dHREffee290dHTM%0AWIZSqRRPPfVU3b7rr78+WlpaTun23d3dce2119bte+yxx5qWDwAAAAAAAAAAAABoLsXutxkcHIxy%0AuTy5vXr16li2bNmMZnjqqadiYmKibt/HP/7x0zrGxz72sbrt1157LV544YWGswEAAAAAAAAAAAAA%0AzafY/RabN2+OJ598cnL7wx/+cHz2s5+d8Rw/+clP6rbPOuus+K3f+q3TOsaHPvShY1YZf/rppxuN%0ABgAAAAAAAAAAAABMA8XuN/ziF7+I9evXT24vWLAg7rnnnmhtnfkh2rlzZ9320qVLT/sYnZ2dx5TB%0AX3zxxUZiAQAAAAAAAAAAAADTRLE7IqrVagwMDMTw8PDkvltvvTXe8573JMmza9euuu0lS5ZM6Thv%0Az//KK69MORMAAAAAAAAAAAAAMH0UuyPigQceiBdeeGFy+6Mf/Wh8+tOfTpKlWq1GqVSq2/cbv/Eb%0AUzrW4sWL67Z/+ctfTjkXAAAAs9PatV+KtWu/lDoGAAAAAAAAACfRnjpAas8++2xs2LBhcvvMM8+M%0AtWvXJsuzb9++mJiYqNvX398/pWOdddZZddsHDhyYci4AAABmp127fp46AgAAAAAAAACnYF6v2J3n%0AeQwMDMT4+PjkvjvvvPOYla5n0v79+4/Z19vbO6VjZVlWt12tVmNoaGhKxwIAAGD2eetK3VbtBgAA%0AAAAAACi2eb1i99133x179uyZ3L766qtjxYoVCRNFjI6OHrOvp6dnSsc63u0qlcqUi+JMr9pwNcqP%0A7jn5F05nhtEjf+TQ2tmWNsdwNWJqD3sAmmhibDiGdj6SNsP4kfdGLW2daXOMDUfEgqQZAKbirat1%0Az4WVu6v5odi9ZWPSDOOVkYiIaOvqTpqjmh+K6Drr5F8Is9xQrRabDpSSZhip1SIiors17RoZQ7Va%0ATO1z/YD5zvn9W3I4vwem4FA+Ghs2P580w0ilGhER3V1pf71/KB+N/q6kEQAAoCl09d6SQ1evcOZt%0AsfuJJ56Ihx56aHL7nHPOiTvuuCNhoiOOV+xua5vaE7f1OL9sqlarp3Tbvr4F0d6e9gXjZNrajnx/%0AixefkThJ484+e/Hk95PS3v9n7+6DrCrvw4F/dxeWXQTkRU1CVIoUd8GoxJFo40x9S1BJFAtKJhL6%0AUzMJdqahpoGZRGzVVvKCpkaM0XYmGCUmqA0WS4whxCTaOjEYNS2B3SgxGIUYgUV5WVhg9/eHZcN1%0AF4S9Z3nOvffzmWHmnMM9z/3us88557nnfs93N2yIiIijBiT+mnBAxLBhw8rid1tO4zQP9Gf2yqlP%0A83AezZOamuqifq+5uzYNSf1g2oCir0156M+8KXac5oHzaHkrhzH6dqX88+Tm2rT9rb+ENbR/2sTu%0A6F/ncxP7VS59mpfjftv/zUnrjzoqaRz14X5JHtXUVMeu1EHkSLnMn8ppjOblXFpOn+/zoJzGaF7o%0A0+yVS5/m5Ty6dftb59G6/oOTxlHX35w0j/IwRvOk2Dmp/uzKPJ/u6M/s6dPslUufujZ1VXb5EGWQ%0Aq5eH/syTYsdoRSZ2b9y4Ma6//vrO9aqqqvjSl74UgwYNShjVW9r/rwLQvnqa2N3dft21352Wlu09%0Aes/Dac+et36W11/fkjiS4s2e/Q+pQ4iIiNmzZ0ZExJe//LXEkbylHH635TRO80B/Zq+c+nTvz8Jb%0A9uxpL+r36trUvWL61BjtqthxmgfOo+WtHMboqFGjOyt1jxo1uqR/Htem7pXy73SvcjqX5kW59Knj%0Avnul/nuNKJ8xGmEO9XblMH+KKK8x6lzavVL/3ZbTGM0LfZq9culT59HulfrvNaJ8xmiEOenbFTsn%0A1Z9dmefTHf2ZPX2avXLpU9emruRD9A5zqOwczBg9UOJ3RabJz5kzJzZt+tOfcJ02bVp88IMfTBjR%0An/Tp0zXX/mCrbL/drl1da8XU1qb9M4cAAAAcPnPm3NTtMgAAAAAAAAD5U3EVux944IH4yU9+0rk+%0AcuTImD17dsKICnWXeN1dgvbB6C4hXGI3AABAZRk1anTqEAAAAAAAAAA4CBWV2L127dr48pe/3Lne%0Ap0+fmDdvXtTV1SWMqtDAgV3Lq2/fvr1HbW3btq3Ltjz9rAAAAPQ+lboBAAAAAAAASkN16gAOl927%0Ad8fs2bMLkqRnzJgRp5xySsKouho8eHCXbW+++WaP2tqyZUuXtvv27dujtgAAAAAAAAAAAACA3lMx%0AFbuXLVsWv/rVrwq2NTU1xcyZMw9q/02bNhWs/+AHP4gXXnihYNu0adPijDPOKCrOQYMGRX19fbS2%0AtnZu27hxY4/aev311wvWhw0bVlRsAAAAAAAAAAAAAEDvqJjE7h07dnTZ9uMf/7jH7a1ZsybWrFlT%0AsO2cc87pcXv7Ou644+I3v/lN5/r69et71M66deu6tAsAAAAAAAAAAAAA5E/FJHaXkj//8z8vSOx+%0A6aWXetTO7373uy7tAgCQxrZt26J95+5oeezl1KHkQnvr7tjWvi11GAAAAAAAAAAAuVGdOgC6Ovnk%0AkwvWV69eHbt37z6kNtatWxcbN24s2HbSSScVHRsAAAAAAAAAAAAAkL2Kqdg9efLkmDx5co/3P++8%0A8+LVV1/tXP/bv/3b+MxnPpNFaF184AMfKFjfsWNHPP/883H66acfdBtPPfVUwXpVVVWceeaZmcQH%0AAMChO+KII6KtelcMufD41KHkQstjL8cR9UekDgMAAAAAAAAAIDdU7M6hk046KY4++uiCbd///vcP%0AqY23v/6UU06JoUOHFh0bAAAAAAAAAAAAAJA9id05VFVVFZdccknBtocffjj+8Ic/HNT+zz33XJeK%0A3Zdffnlm8QEAAAAAAAAAAAAA2ZLYnVMf//jHo2/fvp3rra2tce2118bOnTsPuN+GDRvic5/7XMG2%0Ao48+Oj7ykY/0SpwAAAAAAAAAAAAAQPEkdh8G06dPj4aGhoJ/Tz/99AH3Oe644+JjH/tYwbbnnnsu%0APv3pT8eGDRu63ee3v/1tXHXVVfHqq68WbJ85c2b079+/uB8CAAAAAAAAAAAAAOg1fVIHwP79/d//%0AfTz55JOxdu3azm0///nP4yMf+UhMnjw5zjzzzBg2bFj88Y9/jJ/+9KfxyCOPRGtra0Eb55xzTlx+%0A+eWHO3QAAAAAAAAAAAAA4BBI7M6xI444IhYsWBB//dd/XVCFe/PmzbFgwYJYsGDBAfc/6aSTYt68%0AeVFVVdXboQIAAAAAAAAAAAAARahOHQAHduyxx8Z9990X73//+w9pv/POOy/uvffeOPLII3spMgAA%0AAAAAAAAAAAAgKyp2l4Bjjz02vvvd78bixYvj/vvvj1//+tf7fe373//+uPLKK+PCCy88jBECAAAA%0AAAAAAAAAAMWQ2H2QHn/88R7vu3DhwqLfv6qqKqZMmRJTpkyJdevWxcqVK+P111+PN998M4444oh4%0A97vfHePGjYtjjjmm6PcCAAAAAAAAAAAAAA4vid0laPjw4TF8+PDUYQAAAAAAAAAAAAAAGalOHQAA%0AAAAAAAAAAAAAQKWT2A0AAAAAAAAAAAAAkJjEbgAAAAAAAAAAAACAxCR2AwAAAAAAAAAAAAAkJrEb%0AAAAAAAAAAAAAACAxid0AAAAAAAAAAAAAAIn1SR0AAEBWdm/bEi89+G9JY9izc0dERNT0q0sWw+5t%0AWyL6DUv2/kDp2rlrezy7+ntJY9i9py0iIvrU1CaNY+eu7TEg6pPGAACUhi3b2uJf7//fZO+/Y+fu%0AiIio65f2dv+WbW0xtF/SEAAAKlbHrtbY+uIjaWP4v/t6VQnv63Xsao2I/kW30966O1oee7n4gIqJ%0AoW1PRERU19akjaN1d7hNCgBweEnsBgDKwpAhQ1OHEBERLdu3RkTEkf0SJiT2G5ab/gBKR17OGy0t%0ArRERMWBQ2m8LBkR9bvoEAMivPMwXtm7fFBERffsNShrH0H756A8AgEqTlzlYS8tbhW+GDCo+sbrn%0A+hfdH7npzx1vzfOH1A9OG0h9fvoEAKBSSOwGAMrCddfdmDqEiIiYPXtmRETccsv8xJEAHBrnUQCA%0AQ5eHOZT5EwBAZcvDnDSifOal+hMAgNSqUwcAAAAAAAAAAAAAAFDpJHYDAAAAAAAAAAAAACQmsRsA%0AAAAAAAAAAAAAIDGJ3QAAAAAAAAAAAAAAiUnsBgAAAAAAAAAAAABITGI3AAAAAAAAAAAAAEBiErsB%0AAAAAAAAAAAAAABKT2A0AAAAAAAAAAAAAkJjEbgAAAAAAAAAAAACAxCR2AwAAAAAAAAAAAAAkJrEb%0AAAAAAAAAAAAAACCxPqkDAACAStHeujtaHns5bQxteyIiorq2Jm0crbsj6pOGAAAAAAAAAACQKxK7%0AAQDgMBgyZGjqECIiomXHpoiIGFI/OG0g9fnpEwAAAAAAAACAPJDYDQAAh8F1192YOoSIiJg9e2ZE%0ARNxyy/zEkQAAAAAAAAAAsK/q1AEAAAAAAAAAAAAAAFQ6id0AAAAAAAAAAAAAAIlJ7AYAAAAAAAAA%0AAAAASExiNwAAAAAAAAAAAABAYhK7AQAAAAAAAAAAAAASk9gNAAAAAAAAAAAAAJCYxG4AAAAAAAAA%0AAAAAgMQkdgMAAAAAAAAAAAAAJCaxGwAAAMpYU9OqaGpalToMAAAAAAAAAN5Bn9QBAAAAAL1nyZLv%0ARUREY+PYxJEAAAAAAAAAcCAqdgMAAECZampaFc3Nq6O5ebWq3QAAAAAAAAA5p2I3AABQsR588P5Y%0AseLpHu/f0rIpIiJmz55ZVBzjx58RU6dOK6oN6M7eat17l1XtBgAAAABKTbH38iPczwdKW8eu1tj6%0A4iNpY9jTFhERVTW1aePY1RoR/ZPGQPe2trfHt9/YlDSGHe3tERFRV52u5vXW9vYYWmQbErsBAAB6%0AqLa2X+oQAAAAAACAd+B+PlCqhgwpNkU0Gy0tOyIiYsig1EnV/XPTJ/xJXn4n2/7vQa7ahPEMjeL7%0AQ2I3AABQsaZOnaayBmVt0qQpMW/ezZ3LAAAAAAClxr18oJJdd92NqUOIiD/9xYNbbpmfOBLyyDjN%0AlsRuAAAAKFONjWOjoWFM5zIAAAAAAAAA+SWxGwAAAMqYSt0AAAAAAAAApUFiNwAAAJQxlboBAAAA%0AAAAASkN16gAAAAAAAAAAAAAAACqdxG4AAAAAAAAAAAAAgMQkdgMAAAAAAAAAAAAAJCaxGwAAAAAA%0AAAAAAAAgMYndAAAAAAAAAAAAAACJSewGAAAAAAAAAAAAAEhMYjcAAAAAAAAAAAAAQGISuwEAAAAA%0AAAAAAAAAEpPYDQAAAAAAAAAAAACQmMRuAAAAAAAAAAAAAIDEJHYDAAAAAAAAAAAAACQmsRsAAAAA%0AAAAAAAAAIDGJ3QAAAAAAAAAAAAAAiUnsBgAAAAAAAAAAAABITGI3AAAAAAAAAAAAAEBiErsBAAAA%0AAAAAAAAAABKT2A0AAAAAAAAAAAAAkJjEbgAAAAAAAAAAAACAxCR2AwAAAAAAAAAAAAAkJrEbAAAA%0AAAAAAAAAACAxid0AAABQxpqaVkVT06rUYQAAAAAAJLNw4YJYuHBB6jAAAN5Rn9QBAAAAAL1nyZLv%0ARUREY+PYxJEAAAAAAKTxs589HhER06dfnTgSAIADU7EbAAAAylRT06pobl4dzc2rVe0GAAAAACrS%0AwoULor29Pdrb21XtBgByT8VugP148MH7Y8WKp4tqo6VlU0REzJ49s6h2xo8/I6ZOnVZUG6npz+zp%0AUwDgneyt1r13WdVuyD/zfAAAAIBs7a3WvXdZ1W7IP/dJgUomsRugF9XW9ksdQlnRn9nTpwAAUH7M%0A8wEAAACASuc+KVCqJHYD7MfUqdM8cZch/Zk9fQoAvJNJk6bEvHk3dy4D+WeeDwAAAJCts88+L37y%0Ak+Wdy0D+uU8KVLLq1AEAAAAAvaOxcWw0NIyJhoYx0dg4NnU4AAAAAACH3fTpV0d1dXVUV1fH9OlX%0Apw4HAOCAVOwGAACAMqZSNwAAAABQ6VTqBgBKhcRuAAAAKGMqdQMAAAAAlU6lbgCgVFSnDgAAAAAA%0AAAAAAAAAoNJJ7AYAAAAAAAAAAAAASExiNwAAAAAAAAAAAABAYhK7AQAAAAAAAAAAAAASk9gNAAAA%0AAAAAAAAAAJCYxG4AAAAAAAAAAAAAgMQkdgMAAAAAAAAAAAAAJCaxGwAAAAAAAAAAAAAgMYndAAAA%0AAAAAAAAAAACJSewGAAAAAAAAAAAAAEhMYjcAAAAAAAAAAAAAQGISuwEAAAAAAAAAAAAAEpPYDQAA%0AAAAAAAAAAACQmMRuAAAAAAAAAAAAAIDEJHYDAAAAAAAAAAAAACQmsRsAAAAAAAAAAAAAIDGJ3QAA%0AAAAAAAAAAAAAiUnsBgAAAAAAAAAAAABITGI3AAAAAAAAAAAAAEBiErsBoILNnXtDzJ17Q+owAACA%0ADDU1rYqmplWpwwAAAADIjfnzb435829NHQZwGLlPCpSqPqkDAADSWbPmhdQhAAAAGVuy5HsREdHY%0AODZxJAAAAAD58Pzzz6YOATjM3CcFSpWK3QBQofat1K1qNwAAlIemplXR3Lw6mptXq0YDAAAAEFFQ%0AqVvVbqgM7pMCpUzFbgCoUPtW61a5m97w4IP3x4oVTxfVRkvLpoiImD17ZlHtjB9/RkydOq2oNgAA%0ASsHeKjR7l1WjIWvm+QBQ/lzvASg3+1brVrnbtZ7K4D4pUMokdgMAkFu1tf1ShwAAAGTMPB8Ayp/r%0APQCUN9d6AOg9ErsBoEKNGjW6s1L3qFGjE0dDOZo6dZon7AEADrNJk6bEvHk3dy5D1szzAaD8ud4D%0AUG7GjTuts1L3uHGnJY4mPdd6KoH7pEApq04dAACQxpw5N3W7DAAAlK7GxrHR0DAmGhrG+POiAAAA%0AABExc+asbpeB8uU+KVDKVOwGgAqmUjcAAJQfFWgAAAAACqnUDZXHfVKgVEnsBoAKplI3AACUHxVo%0AAAAAAAqp1A2Vx31SoFRVpw4AAAAAAAAAAAAAAKDSSewGAAAAAAAAAAAAAEhMYjcAAAAAAAAAAAAA%0AQGISuwEAAAAAAAAAAAAAEpPYDQAAAAAAAAAAAACQmMRuAAAAAAAAAAAAAIDE+qQOIC82b94c//mf%0A/xkrVqyI1atXR0tLS7S2tsaAAQPi2GOPjVNOOSXOP//8OOuss6KqquqwxbVp06a48cYbi27nfe97%0AX3z6058uPiAAAAAAAAAAAAAAIHMVn9i9c+fOuP322+M73/lOtLa2dvn/zZs3x+bNm2PlypXxne98%0AJ0aMGBGf/exn46KLLjos8f3v//5v/PCHPyy6nZ07d2YQDQAAAAAAAAAAAADQG6pTB5DSunXr4tJL%0AL41vfvOb3SZ1d2ft2rVx7bXXxuc+97loa2vr5QgjVq9e3evvAQAAAAAAAAAAAACkVbEVu//4xz/G%0AJz7xiXj11Ve7/N/gwYOjoaEhjjjiiNi8eXOsXr26S+L30qVLo7W1Ne68886oqqrqtTgldgMAAAAA%0AAAAAAABA+avYxO7rrruuS1L3CSecEJ///OfjL//yLwuStdva2uLhhx+OW265JbZs2dK5/cc//nHc%0Ae++9ceWVV/ZanE1NTQXrt9xyS1xyySW99n4AAAAAAAAAAAAAwOFXnTqAFH70ox/Fk08+WbBt/Pjx%0AsXjx4jj77LO7VOCura2Nj33sY/HQQw/F0KFDC/7vzjvvjK1bt/ZKnNu2bYu1a9cWbBs7dmyvvBcA%0AAAAAAAAAAAAAkE5FJnbfc889BeuDBg2K22+/Perr6w+438iRI+Mf/uEfCra9+eabsWzZssxjjHir%0AWndHR0fnel1dXYwcObJX3gsAAAAAAAAAAAAASKfiErtfe+21+OUvf1mw7Yorrohhw4Yd1P4XXHBB%0AHHnkkQXbVqxYkVl8+1q9enXBekNDQ9TU1PTKewEAAAAAAAAAAAAA6VRcYvdzzz3XZdvEiRMPev+a%0AmpoYMWJEwbb169cXHVd33p7YPWbMmF55HwAAAAAAAAAAAAAgrT6pAzjcLrzwwvjlL38Za9asiRdf%0AfDF+97vfxYknnnhIbezYsaNgvbeqaL89sXvs2LG98j4AAAAAAAAAAAAAQFoVl9gdETFgwIA49dRT%0A49RTTz3kfbds2RJr164t2DZy5MisQuu0e/fueOGFFwq2qdgNAAAAAAAAAAAAAOWpOnUApeZb3/pW%0A7Ny5s2Db+eefn/n7vPjii9HW1ta53qdPn2hoaMj8fQAAAAAAAAAAAACA9CqyYndPffe734277rqr%0AYNtpp50Wf/EXf5H5ezU1NRWsn3DCCdGvX79oa2uL5cuXxxNPPBG/+tWv4vXXX4+dO3fGsGHD4j3v%0AeU+cddZZ8aEPfSgaGxszjwkAAAAAAAAAAAAA6B0Su99BW1tbPPHEE3HPPffEM888U/B/gwcPjnnz%0A5vXK+65evbpgffTo0XHvvffG3XffHZs2bery+vXr18f69evj2WefjTvuuCMmTJgQs2bNihEjRvRK%0AfAApzJ17Q0REzJlzU+JIyoc+Je/mz781IiJmzpyVOBLoXlPTqoiIaGwcmzgSAPgT83zyzhwKAACA%0Aw839kmz5Do9SsGzZoxERMWHCxMSRABwaid3d+PKXvxwvvfRSbNiwIV544YXYuXNnl9eMGDEi7rzz%0AzjjuuON6JYZVq1YVrD/22GPx/e9//6D3X7ZsWfz3f/933HbbbXH22WdnHR5AEmvWvJA6hLKjT8m7%0A559/NnUIcEBLlnwvIiQlAZAv5vnknTkUAAAAh5v7JdnyHR6lYMmSxREhsRsoPdWpA8ij73//+/HT%0An/40Vq5c2SWpu6amJq655pr4j//4jxg9enSvxdDc3FywvmfPnoL1Y489Nj7wgQ/E2WefHSeddFL0%0A7du3Sxvbtm2La665Jh599NFeixPgcNn7BPXbl+k5fUre7X3S/+3LkBdNTauiuXl1NDev7qw6CQCp%0AmeeTd+ZQAAAAHG7ul2TLd3iUgmXLHo3W1u3R2rq9s3I3QKlQsftt2traYsOGDfv9/z179sSiRYti%0A27Zt8alPfSre9a53ZR7DK6+8Em+88UaX7TU1NXHFFVfExz/+8Rg1alTB/23dujV+8IMfxNe//vX4%0Awx/+0Lm9vb09rrvuujjhhBOisbEx81jJjwcfvD9WrHi6qDZaWjZFRMTs2TOLamf8+DNi6tRpRbUB%0Ab7fvE9Seps6GPiXv9n3S31P/5NHeSpN7l1WcBCqRz6L5Y55P3plD0dtcm8g7YzR7+hQqj+MeOFTu%0Al2TLd3hduTblz95q3XuXVe0GSonE7rd57bXXor29/YCv2bx5cyxcuDAWL14cX/rSl+KCCy7INIam%0ApqYu244++uj42te+Fqeffnq3+wwYMCAuv/zy+PCHPxyf+cxn4he/+EXn/7W2tsZ1110Xixcv7nbf%0A7gwZ0j/69Kk59OAPo5qatwrOH330wMSR5EN9fW1nn/RUXV1dRETR7dTX1/q90OuMsezp02y4PvUe%0AfZoNYzQ7ffvWFCzr02wYo+SdMVrIZ9H80yfFc9xnyxwqe8ZoIdemfDJO/8QYzZ4+pRI4jxZy3OeT%0AcZot/dm79Gu29KdrUx5VVRUu65PiuTZlT59mr1z6VGL329TW1sZtt90WJ598chxzzDHR1tYWr7zy%0ASvzsZz+L++67LzZu3Nj52m3btsW1114bt912W1x44YWZxbB79+446aSTOit319XVxd133x3ve9/7%0A3nHfwYMHx1133RWXXXZZvPTSS53bf/3rX8ePfvSj+PCHP3xQMbS0bO9x/IfLnj1vJeC//vqWxJHk%0Aw8UXXx4XX3x56jA6+b2QtVGjRnc+PT1q1GhjLAP6tHe4PmVn3LjTOp/yHzfuNH2aEWM0OxMnXhor%0AV67sXNan2TBGyTtjtJDPovljnp89x322zKGyZ4wWcm3KJ+P0T4zR7OlTKoHzaCHHfT4Zp9nSn9ly%0AvyRbvsPryrUpfy65ZHIsWvTtzmV9UjzXpuzp0+yVUp8eKPm8uEd8ytC73vWumDhxYhx33HHRr1+/%0AGDhwYIwZMyauueaaWLZsWXzoQx8qeH17e3t84QtfiNdeey2zGC688MJYvHhx/OIXv4hnnnkmHnvs%0AsYNK6t5rwIABcdNNN3XZ/u///u+ZxQhwuM2Zc1O3y/ScPiXvZs6c1e0y5EVj49hoaBgTDQ1jorFx%0AbOpwACAizPPJP3MoAAAADjf3S7LlOzxKwYQJE6O+vn/U1/ePCRMmpg4H4JCo2H0IBgwYEHfccUfM%0AmDEjnnjiic7t27dvj69//evxz//8z5m/58CBA2PgwEMvC3/GGWfEmDFjYvXq1Z3bfvGLX0RbW1vU%0A1tZmGSLAYTNq1OjUIZQdfUrejRt3WuoQ4IAmTZqSOgQA6MI8n7wzhwIAAOBwc78kW77DoxRMmjQ5%0AdQgAPSKx+xBVV1fHV77ylTj//PNj+/btnduXLl0ac+bMibq6uoTRFTrrrLMKEru3b98ea9asiTFj%0AxiSMCqDnPD2dPX1K3nnKn7xTZRKAPDLPJ+/MoQAAADjc3C/Jlu/wKAUqdQOlqjp1AKVo6NCh8Vd/%0A9VcF27Zv3x4rV65MFFH3GhoaumzbsGFDgkgAAAAAAAAAAAAAgAOR2N1DZ511VpdtL756Nd3sAAAg%0AAElEQVT4YoJI9m/w4MFdtm3evDlBJAAAAAAAAAAAAADAgUjs7qH3vve9Xba9+eabCSLZv/b29i7b%0A6uvrE0QCAAAAAAAAAAAAABxIn9QBpNDe3h7r16+P3//+9zFo0KAYO3bsIbfRt2/fg9pWrI6Ojmhv%0Ab4+amppD3re76txDhgzJIiwAAAAAAAAAAAAAIEMVl9j9yU9+Mp5++unYtWtXRESce+65cffddx9y%0AOxs2bOiy7aijjio6vt/85jcxd+7c2LRpU2zatClaWlpizpw5MW3atENuq7m5ucu2kSNHFh0jAAAA%0AAAAAAAAAAJCt6tQBHG719fWdSd0REStWrIi2trZDbufZZ5/tsm3EiBFFxRYRMWjQoPj5z38ev/nN%0Ab2LDhg2xZ8+eeO6553rU1s9//vOC9RNOOCGGDh1adIwAAAAAAAAAAAAAQLYqLrH7lFNOKVjfunVr%0ALF++/JDaaG9vj6VLlxZsO+qoo+Lkk08uOr53v/vdXSp/P/7449Ha2npI7fzyl7+MVatWFWw799xz%0Ai44PAAAAAAAAAAAAAMhexSV2f/SjH42qqqqCbXfffXe0t7cfdBsPPfRQvPjiiwXbLrrooi7t9tRF%0AF11UsL5t27ZYuHDhQe+/a9eu+MpXvlKwraamJqZNm5ZJfAAAAAAAAAAAAABAtiousXv48OFdKlc3%0ANzfHN77xjYPa/7nnnou5c+cWbOvfv3/MmDEjsxgvu+yyqK4u/NXcddddsXLlynfct6OjI26++eb4%0A1a9+VbD90ksvjfe+972ZxQgAAAAAAAAAAAAAZKfiErsjIr7whS9EbW1twbY77rgjbr/99ti9e3e3%0A+3R0dMTixYvjyiuvjJ07dxb839/93d/F0Ucfvd/3mz59ejQ0NBT8e/rpp/f7+sbGxrj88ssLtm3f%0Avj0++clPxhNPPLHf/TZt2hSf/exnY9GiRQXbjznmmPj85z+/3/0AAAAAAAAAAAAAgLT6pA4gheOP%0APz7+8R//Ma6//vqC7d/4xjdi6dKlMWXKlDj11FPjyCOPjDfeeCNWrlwZS5cujaampi5tTZkyJa68%0A8srMY5w1a1Y888wzsWbNms5tmzdvjk996lPxwQ9+MCZOnBijRo2Kvn37xmuvvRZPPfVULF26NN54%0A442Cdvr27Rv/8i//EoMGDco8RgAAAAAAAAAAAAAgGxWZ2B0Rcfnll8fmzZvjq1/9anR0dHRuf/nl%0Al+O22247qDYuu+yyuPHGG3slvkGDBsU3v/nN+MQnPhGvvPJKwf899dRT8dRTT71jG3V1dfG1r30t%0Axo8f3ysxAgAAAAAAAAAAAADZqE4dQEqf+tSn4q677orBgwcf0n4DBw6MG264IebOnRt9+/btpegi%0A3vOe98TDDz8cF1xwwSHvO3r06Fi0aFGce+65vRAZAAAAAAAAAAAAAJCliq3Yvde5554bP/7xj+P+%0A+++PBx54IF599dX9vvb444+Pj370o3HVVVfFoEGDDkt8gwYNivnz58czzzwT99xzTzz55JOxc+fO%0A/b7+fe97X1xxxRVx6aWXRk1NzWGJEQAAAAAAAAAAAAAoTsUndkdEDBgwIGbMmBEzZsyItWvXxsqV%0AK2PTpk2xbdu2GDhwYAwbNizGjh0bxx9/fI/aX7hwYdExnn766XH66adHW1tb/M///E+8/PLLsXnz%0A5tixY0cMGDAgjj322Dj55JPj6KOPLvq9AAAAAAAAAAAAAIDDS2L324wYMSJGjBiROoz9qq2t7Uzy%0ABgAAAAAAAAAAAADKQ3XqAAAAAAAAAAAAAAAAKp3EbgAAAAAAAAAAAACAxCR2AwAAAAAAAAAAAAAk%0AJrEbgJIxf/6tMX/+ranDKCt/8zdXxd/8zVWpw4D9mjv3hpg794bUYQAAvWjZskdj2bJHU4dRVhYu%0AXBALFy5IHQbsV1PTqmhqWpU6DNivGTP+X8yY8f9ShwH7NXv2zJg9e2bqMMqKe8/ZM88n73xugsrj%0As2i2nEcBoPf0SR0AABys559/NnUIZWfnzp2pQ4ADWrPmhdQhAAC9bMmSxRERMWHCxMSRlI+f/ezx%0AiIiYPv3qxJFA95Ys+V5ERDQ2jk0cCXRv165dqUOAA9q4cUPqEMqOe8/ZM88n73xugsrjs2i2nEcB%0AoPeo2A1ASdi3WorKKdnYt1K3qt3k0b6VulXtBoDytGzZo9Hauj1aW7er5peRhQsXRHt7e7S3t6ua%0ARC41Na2K5ubV0dy8WqU0cmnfSt2qdpNH+1bqVrU7G+49Z888n7zzuQkqj8+i2XIeBYDepWI3ACVh%0A34opqqdkY99q3Sp3k0f7VutWufstDz54f6xY8XRRbbS0bIqI4r/8HT/+jJg6dVpRbVB+jFHgUO2t%0A4rd3WTW/4u2tlrR3udKrJrk25c/eCml7l1VKI2/2rdatcjd5tG+1bpW7s+Hec/bM88k7n5ug8vgs%0Ami3nUQD3nuldErsBAKCC1Nb2Sx0CHJAxCkDeuDYBAAAAAJA1957ZH4ndAJSEceNO66yWMm7caYmj%0AKQ/9+vXrrNTdr5/JIvkzatTozkrdo0aNThxNPkydOs2TtuSaMQocqkmTJseiRd/uXKZ4Z599Xvzk%0AJ8s7lyuda1P+TJo0JebNu7lzGfKmb9++nZW6+/btmzga6GrYsKM6K3UPG3ZU4mjKg3vP2TPPJ+98%0AboLK47NotpxHAdx7pndVpw4AAA7GzJmzul2m5+66655ulyEv5sy5qdtlAKB8TJgwMerr+0d9fX9/%0Anj0j06dfHdXV1VFdXe3P4JJLjY1jo6FhTDQ0jPGnr8mlf/3Xe7tdhry45Zb53S7Tc+49Z888n7zz%0AuQkqj8+i2XIeBYDepWI3ACVDtZTsqdRN3qnUDQDlTwW/7KmURN6pjkbeqdRN3qnUnT33nrNnnk/e%0A+dwElcdn0Ww5jwJA75HYDUDJUC0leyp1k3cqdQNA+VPBL3sqJZF3qqORdyp1k3cqdWfPvefsmeeT%0Adz43QeXxWTRbzqMA0HuqUwcAAAAAAAAAAAAAAFDpJHYDAAAAAAAAAAAAACQmsRsAAAAAAAAAAAAA%0AIDGJ3QAAAAAAAAAAAAAAiUnsBgAAAAAAAAAAAABITGI3AAAAAAAAAAAAAEBiErsBAAAAAAAAAAAA%0AABKT2A0AAAAAAAAAAAAAkJjEbgAAAAAAAAAAAACAxCR2AwAAAAAAAAAAAAAkJrEbAAAAAAAAAAAA%0AACAxid0AAAAAAAAAAAAAAIlJ7AYAAAAAAAAAAAAASExiNwAAAAAAAAAAAABAYhK7AQAAAAAAAAAA%0AAAASk9gNAAAAAAAAAAAAAJCYxG4AAAAAAAAAAAAAgMQkdgMAAAAAAAAAAAAAJCaxGwAAAAAAAAAA%0AAAAgMYndAJSM+fNvjfnzb00dRllZtuzRWLbs0dRhwH457rOnTwHIG3PS7C1cuCAWLlyQOgyAknX9%0A9bPj+utnpw4DoKSZ55N37pNC5WlqWhVNTatSh1E29CelwDgl73xuYn/6pA4AAA7W888/mzqEsrNk%0AyeKIiJgwYWLiSKB7jvvs6VMA8sacNHs/+9njERExffrViSMBKE3r1r2aOgSAkmeeT965TwqVZ8mS%0A70VERGPj2MSRlAf9SSkwTsk7n5vYHxW7ASgJ+1ZNUEEhG8uWPRqtrdujtXW7JwDJJcd99vQpAHlj%0ATpq9hQsXRHt7e7S3t6vaDdAD+1bqVrUboGfM88k790mh8jQ1rYrm5tXR3Lxa9d4M6E9KgXFK3vnc%0AxIGo2A1ASdi3coIqCtnY++Tf3mVPAJI3jvvs6VOg0j344P2xYsXTRbXR0rIpIiJmz55ZVDvjx58R%0AU6dOK6qNcmBOmr291br3LqvaDXBo9q3WrXL3W8yhgENlnl/IeTR/3CeFyrO3au/eZdV7i6M/KQXG%0AKXnncxMHIrEbAAAA4CDV1vZLHQIAQMkxhwIojvMoAABA5ZDYDUBJGDfutM6qCePGnZY4mvIwadLk%0AWLTo253LkDeO++zpU6DSTZ06TWWynDEnzd7ZZ58XP/nJ8s5lAA7N8OHv7azUPXz4exNHkw/mUMCh%0AMs8v5DyaP+6TQuWZNGlKzJt3c+cyxdGflALjlLzzuYkDqU4dAAAcjJkzZ3W7TM9NmDAx6uv7R319%0Af3/ShVxy3GdPnwKQN+ak2Zs+/eqorq6O6urqmD796tThAJScm2++pdtlAA6eeT555z4pVJ7GxrHR%0A0DAmGhrGRGPj2NThlDz9SSkwTsk7n5s4EBW7ASgZqiZkz1N/5J3jPnv6FIC8MSfNnkrdAMVRqRug%0AeOb55J37pFB5VOzNlv6kFBin5J3PTeyPxG4ASoaqCdnz1B9557jPnj4FIG/MSbOnUjdAcVTqBiie%0AeT555z4pVB4Ve7OlPykFxil553MT+1OdOgAAAAAAAAAAAAAAgEonsRsAAAAAAAAAAAAAIDGJ3QAA%0AAAAAAAAAAAAAiUnsBgAAAAAAAAAAAABITGI3AAAAAAAAAAAAAEBiErsBAAAAAAAAAAAAABKT2A0A%0AAAAAAAAAAAAAkJjEbgAAAAAAAAAAAACAxCR2AwAAAAAAAAAAAAAkJrEbAAAAAAAAAAAAACAxid0A%0AAAAAAAAAAAAAAIlJ7AYAAAAAAAAAAAAASExiNwAAAAAAAAAAAABAYhK7AQAAAAAAAAAAAAASk9gN%0AAAAAAAAAAAAAAJBYn95odN26db3RbFRXV0ffvn2jX79+UV9fHzU1Nb3yPgAAAAAAAAAAAAAAh1Ov%0AJHafd955UVVV1RtNFxg8eHC8613vioaGhjj11FPjggsuiGHDhvX6+wIAAAAAAAAAAAAAZKlXErsj%0AIjo6Onqr6U4tLS3R0tISzc3N8cgjj8QXv/jFmDx5cnzuc5+LI488stffHwAAAAAAAAAAAAAgC9W9%0A1XBVVdVh+9fR0REdHR2xe/fueOihh2LKlCnx0ksv9daPBgAAAAAAAAAAAACQqV5J7K6vr4+6urqo%0Aq6vrTLze195E7Hf6d7Cvf3uS9yuvvBKf/OQnY8OGDb3x40HZWrbs0Vi27NHUYcB+NTWtiqamVanD%0AKCuOe/LOcQ9A3pg/UQrMocg7Y5S8c73P3tVXXxFXX31F6jDKhvNo9ubPvzXmz781dRhlxTgl74xR%0AqDzm+dmaO/eGmDv3htRhAJQ0c1L2p09vNPrcc89FRMRjjz0Ws2bN6kzS7ujoiCOPPDIuvvjiOO20%0A02LMmDExZMiQGDhwYLS1tcWWLVti/fr1sWrVqnjiiSfiySefjN27d3cmbB911FFx7bXXRlVVVezY%0AsSO2bNkSr732Wjz77LPR3NxckNy9fv36uOGGG+LOO+/sjR8RytKSJYsjImLChImJI4HuLVnyvYiI%0AaGwcmziS8uG4J+8c9wDkjfkTpcAcirwzRsk713vyznk0e88//2zqEMqOcUreGaNQeczzs7VmzQup%0AQwAoeeak7E+vVOyOiFi+fHnMmjUr9uzZEx0dHVFTUxPXXnttPPnkk3H99dfHxIkTY+TIkTF48OCo%0AqamJ+vr6OOaYY+LUU0+Nj3/843HXXXfF8uXL45xzzumsyr1x48b4r//6r5g8eXJMmzYtrrnmmrjh%0AhhtiyZIlsWjRojjxxBM7X9vR0RGPP/54rFixord+RCgry5Y9Gq2t26O1dbunVMmlpqZV0dy8Opqb%0AV3taLSOOe/LOcQ9A3pg/UQrMocg7Y5S8c73P3r6VulXtLp7zaPb2rdStanc2jFPyzhiFymOen619%0AK3Wr2g3QM+akHEivVOzeuHFjzJkzJ3bv3h0REfX19fFv//ZvMX78+ENq593vfnfcfffd8cUvfjHu%0Au+++iIj44Q9/GN/61rfiqquuKnjtuHHj4oEHHoirrrqqs2J4RMTChQsP+X3pfQ8+eH+sWPF0UW20%0AtGyKiIjZs2cW1c748WfE1KnTimqjHOx9OnXvsqdUyZu9T6ntXfa0WvEc9+Sd4x6AvDF/ohSYQ5F3%0Axih553pP3jmPZm/fat0qd2fDOCXvjNGu8vL9fbl8d5+X/owonz4tlnl+tvat1q1yN0DPmJNyIL1S%0Asfv222+PN954IyIiqqqq4p/+6Z+KSq6+7rrrOvfv6OiI+fPnx4YNG7q8rq6uLr761a9GXV1dZ9Xu%0AJ598Mtra2nr83uRXbW2/qK3tlzoMAAAAAAAAAKhovr/Plv4EAKhcmVfsbmtri0cffTSqqqoiIuLU%0AU0+Niy++uOh2Z8+eHVOnTo2qqqrYsWNHLF26NK688sourxs+fHhMmDAhHnnkkYiI2LFjRzQ1NcUp%0Ap5xSdAxkZ+rUaZ4KzZlJkybHokXf7lyGvJk0aUrMm3dz5zLFc9yTd457APLG/IlSYA5F3hmj5J3r%0APXnnPJq9ceNO66zUPW7caYmjKQ/GKXlnjHbl+/ts6c/8Mc/P1qhRozsrdY8aNTpxNAClyZyUA8m8%0AYvczzzwTW7du7Vy/5JJLMmn3lFNOieHDh3euL1++fL+vPfPMMwvWf/vb32YSA5SzCRMmRn19/6iv%0A7+/PDpFLjY1jo6FhTDQ0jPHnRzLiuCfvHPcA5I35E6XAHIq8M0bJO9f77C1Y8J1ul+kZ59HszZw5%0Aq9tles44Je+MUag85vnZmjPnpm6XATh45qQcSOYVu9etWxcRER0dHVFVVRUnnnhiZm3/2Z/9WWf7%0Av//97/f7uhEjRkREdFYN37x5c2YxQDnzZCp55wm17DnuyTvHPQB5Y/5EKTCHIu+MUfLO9Z68cx7N%0Ankrd2TNOyTtjFCqPeX62VOoGKJ45KfuTeWL3pk2bCtbr6uoya7tv376dyy0tLft93RFHHFGwvmPH%0AjsxigHLmyVTyzhNq2XPck3eOewDyxvyJUmAORd4Zo+Sd6332VOrOlvNo9lTqzp5xSt4Zo1B5zPOz%0ApVI3wP9n796jrKzrxfG/9wzXQdQERFG8hDYDiaCp38qzvLZGQwuL1Erxesxax0hTD5n3U1bejnlJ%0AzWN4IS9pqSSyikTTTqaS6TJ0hgQFCxBQRLkMN2f//vA3+zDMRWb2Z7P3zH691mL52c9+ns/z5vHz%0A+TzPnnnvN/nzTEpbKlJ3uGki96JFi5L1vXDhwlwV7q233rrN/datW9duTAAAAAAAAAAAAAAApSR5%0AYveOO+4YEZFLwH7yySeT9Lto0aJ47bXXcq8HDhzY5r4LFiyIiIhsNhsR7SeBAwAAAAAAAAAAAAAU%0AW/LE7r333jvXzmazMXXq1Jg3b17e/d5yyy25diaTiREj2i5DP3PmzGavd9ttt7zPDwAAAAAAAAAA%0AAABQKMkTuwcPHhyjRo2KiA8TsNetWxfnnHNOrFixotN9Tps2LR588MHIZDK5KtxHHHFEq/u+9957%0A8dhjj+UqhldWVrabBA4AAAAAAAAAAAAAUGzJE7sjIsaPH59LwI6IqK+vjxNOOCFmz57doX6y2Wz8%0A4he/iIkTJzbbvvPOO8eBBx7YYv9169bFxIkT47333ouIDxPLP/vZz0afPn068bcAAAAAAAAAAAAA%0AANgyehSi06OPPjruu+++eOGFF3JVtv/xj3/EV77ylaitrY0vfvGLsc8++8TWW2/d4tgPPvgg5s6d%0AG0899VQ89NBDMW/evMhms7l+MplMXHbZZdGjx/+FvmTJkrjnnnvi0UcfjUWLFjXb97jjjivEXxEA%0AAAAAAAAAAAAAIJmCJHZHRFx33XXxla98JZYuXZpLtF6/fn1MmzYtpk2bFhER22+/fWyzzTZRVVUV%0Aa9eujVWrVsXixYtj3bp1ERG5qt+ZTCbX75lnntmiWvczzzwTP//5z5sldGcymdhvv/3ic5/7XKH+%0AigAAAAAAAAAAAAAASRQssXv77bePe+65J/793/895s+fn0vObkrWjohYvHhxLF68OJeQvamNj8lk%0AMnH22WfHN7/5zRb7vfHGG82OyWazMXjw4PjJT36S+q8FAAAAAAAAAAAAAJBcRSE7Hzp0aDz88MPx%0A1a9+NSorK5tV0974T0S0uj2bzUY2m42Pf/zjMXny5FaTuiMi5s+fHxGR23/06NFx1113xU477VTI%0Avx4AAAAAAAAAAAAAQBIFq9jdpKqqKi677LI4/fTT46677opp06bFsmXLNuvY0aNHx9e+9rUYM2ZM%0A9OzZs839Vq9eHSNGjIiampqora2NQw45JFH0AAAAAAAAAAAAAACFV/DE7iZDhw6Niy66KL7//e/H%0AK6+8Ei+99FK88cYbsWTJkli9enX06NEjttlmmxg4cGCMHDkyPvWpT8XgwYM3q+/bbrutwNEDAAAA%0AAAAAAAAAABTOFkvsblJRUREjR46MkSNHbulTAwAAAAAAAAAAAACUpIpiBwAAAAAAAAAAAAAAUO4k%0AdgMAAAAAAAAAAAAAFJnEbgAAAAAAAAAAAACAIuuxpU+4atWqaGhoiA8++CAaGxsjm812uq8hQ4Yk%0AjAwAAAAAAAAAAAAAoDgKnti9bNmyePDBB+PJJ5+Murq6WLduXZJ+M5lMvPrqq0n6AgAAAAAAAAAA%0AAAAopoImdt9///1xzTXXxKpVqyIi8qrODQAAAAAAAAAAAADQXRUssfuOO+6Iq666qlkydyaTSdK3%0ABHEAAAAAAAAAAAAAoDspSGL3vHnz4tprr42I5sncErKhtNXXvxoRETU1I4ocSffhmqbleqZ3xRWX%0ARkTEhRdeXuRIoHXmfXquKaXOGKXUGaPpTZ8+LSIiamvHFDkSYEuxllLqbrjhmoiImDDhvCJH0n38%0A+7+fGBERt9/+yyJH0j1MnjwpIiLGjz+tyJFA29zv0zLv0/NZND2/c0rr/PMnRETE1VffUORIug/3%0AprTcm9IzRqH8WEtpS0ESu2+88cbYsGFDLqk7m81Gz549o7a2NkaPHh077rhjVFVVRY8eBSsYDnTC%0AlCm/iQgPiSm5pmm5nunNnftasUOAdpn36bmmlDpjlFJnjKY3ZcpDEeGX6VBOrKWUupde+luxQ+h2%0AGhsbix1Ct/LUU09EhF/8Utrc79My79PzWTQ9v3NK65133i52CN2Oe1Na7k3pGaNQfqyltCV5ZvW6%0AdeviiSeeiEwmE9lsNjKZTOyxxx5x0003xW677Zb6dEAi9fWvxuzZdbm2B8X8uaZpuZ7pNVVOaGqr%0AoECpMe/Tc00pdcYopc4YTW/69GnR0LA61/YLdej+rKWUuqZq3U1tVbvz11Stu6mtand+Jk+elEuU%0Anzx5kl/+UpLc79My79PzWTQ9v3NKq6lad1Nb1e78uTel5d6UnjEK5cdaSnsqUnf4wgsvRENDQ+51%0A375949Zbb5XUDSWu6Zt/m7bpPNc0LdczvY0rJ6iiQCky79NzTSl1xiilzhhNr6lC2qZtoPuyllLq%0ANq7WrXJ3GhtX61a5O39N1bw2bUMpcb9Py7xPz2fR9PzOKa2Nq3Wr3J2Ge1Na7k3pGaNQfqyltCd5%0AYvfChQtz7UwmE8ccc0zsvPPOqU8DAAAAAAAAAAAAANBtJE/sfueddyIiIpvNRkTEgQcemPoUQAGM%0AHTuu1Tad55qm5XqmN2zYnq22oVSY9+m5ppQ6Y5RSZ4ymN3bsl1ttA92XtZRSN3r0vq226byKiopW%0A23TOwQcf1mobSon7fVrmfXo+i6bnd05pDRgwsNU2nefelJZ7U3rGKJQfayntSf4TtMrKymavd9xx%0Ax9SnAAqgpmZEVFcPj+rq4VFTM6LY4XQLrmlarmd6F154eattKBXmfXquKaXOGKXUGaPp1daOib59%0Aq6Jv36qorR1T7HCALcBaSqmbMOG8Vtt03u23/7LVNp0zfvxpUVFRERUVFTF+/GnFDgda5X6flnmf%0Ans+i6fmdU1pXX31Dq206z70pLfem9IxRKD/WUtrTI3WHgwcPbvZ69erVqU8BFIhv/aXnmqbleqan%0AagKlzrxPzzWl1BmjlDpjND3V0aD8WEspdSp1p6dSd1oqedEVuN+nZd6n57Noen7nlJZK3em5N6Xl%0A3pSeMQrlx1pKWzLZbDabssO5c+fGUUcdFZlMJiIiLrroojjhhBNSnoItYOnSFcUOAQC6pPPPnxAR%0AKigAAACwZfgcCgAAAECh+RkUXUFXGqeDBvVv873kJRKGDRsWu+66a+7173//+9SnAAAAAAAAAAAA%0AAADoVgryb9+ddNJJkc1mI5vNxsyZM+Mvf/lLIU4DAAAAAAAAAAAAANAtFCSx+6tf/WqMGDEiMplM%0AZLPZ+M///M+YN29eIU4FAAAAAAAAAAAAANDlFSSxu7KyMm688cYYPHhwREQsXbo0jj322Ljjjjvi%0A/fffL8QpAQAAAAAAAAAAAAC6rB6F6HTlypWxzTbbxK233hrf/e534/XXX48VK1bEVVddFddee23s%0AscceUV1dHdtss01stdVWUVHRufzys846K3HkAAAAAAAAAAAAAABbXkESu/fbb7/IZDK5103tbDYb%0AGzZsiPr6+pg9e3be55HYDQAAAAAAAAAAAAB0BwVJ7I74MIm7SVNi98bJ3hu/3xkb9wUAAAAAAAAA%0AAAAA0JUVLLH7oxKv80nMzjcpvDXLly+PRx99NGbOnBl1dXXx7rvvRkNDQ2y11Vax8847x9577x2H%0AH354HHjggUVLKv/ggw/iySefjBkzZsTLL78cS5cujZUrV0bfvn1jp512ilGjRkVtbW3827/9m8R3%0AAAAAAAAAAAAAAOhCCpLYPWTIkEJ0WxBr166N66+/Pu69995oaGho8f7y5ctj+fLlMWvWrLj33ntj%0A1113jXPOOSc+//nPb9E4//znP8ell14a//znP1u8t3Llypg9e3bMnj07HnjggaipqYnLL788Ro8e%0AvUVjBAAAAAAAAAAAAAA6pyCJ3U888UQhuk1u4cKFcfrpp8frr7++2cfMnz8/zj777Hj88cfjxz/+%0AcfTq1auAEX7otttui2uvvXaz96+vr48TTzwxLr300jj22GMLGBkAAAAAAAAAAAAAkEJBEru7giVL%0AlsSJJ54YCxYsaPHetttuG9XV1dGvX79Yvnx51NXVtajmPXXq1GhoaIif/exnkSpp98IAACAASURB%0AVMlkChbnnXfe2WpSd1VVVVRXV8c222wTb731VvzjH/+IxsbG3Pvr16+Piy++OPr16xdjxowpWHwA%0AAAAAAAAAAAAAQP7KNrH7+9//fouk7o9//OPxve99Lw466KBmydrr1q2Lhx9+OK6++upYsWJFbvuM%0AGTPirrvuilNOOaUgMb700ktx9dVXN9vWp0+fOOecc+K4446Lqqqq3PYFCxbEz372s/jNb36T25bN%0AZuOiiy6K0aNHx5AhQwoSIwAAAAAAAAAAAACQv4piB1AMf/jDH+JPf/pTs237779/PPTQQ3HwwQe3%0AqMDdq1evOP744+PBBx+M7bbbrtl7P/vZz2LlypXJY8xms/GDH/wgNmzYkNvWp0+fXCL5xkndERE7%0A7bRT/OhHP4pLLrmk2fZVq1bFTTfdlDw+AAAAAAAAAAAAACCdskzsvuOOO5q93nrrreP666+Pvn37%0Atnvc7rvvHhdffHGzbe+//35Mnz49eYyPP/54zJo1q9m2iy++OEaPHt3ucSeccEKceuqpzbY98sgj%0A8cYbbySPEQAAAAAAAAAAAABIo+wSuxcvXhwvvPBCs21f//rXY8CAAZt1/BFHHBHbbLNNs20zZ85M%0AFl+T++67r9nrj3/84zFu3LjNOvbss8+OgQMH5l5/8MEH8cADDySNDwAAAAAAAAAAAABIp0dHdr7p%0ApptabDvrrLM2a79CaO3cH+XFF19ssW3MmDGbfXxlZWXsuuuu8fLLL+e2LVq0qMNxtGfZsmXxzDPP%0ANNt27LHHRiaT2azj+/TpE8ccc0zcfvvtuW2///3vY+LEiUnjBAAAAAAAAAAAAADS6HBi96bJxW0l%0Adm9uEnI+OpPYfeSRR8YLL7wQc+fOjTlz5sS8efPiE5/4RIf6WLNmTbPXlZWVHY6jPc8880xks9lm%0A2w477LAO9XHooYc2S+xesGBBzJo1K/baa68kMQIAAAAAAAAAAAAA6XQosbtJU9LxRyVvb5qcnFI+%0AieNbbbVVjBo1KkaNGtXhY1esWBHz589vtm333XfvdCyteeGFF5q9HjBgQOy2224d6mPvvfeOnj17%0Axvr163Pbnn/+eYndAAAAAAAAAAAAAFCCKjpz0OYmVWcymYL8KaY777wz1q5d22zb4YcfnvQcc+bM%0Aafa6urq6w3306tWrRTL4K6+8kk9YAAAAAAAAAAAAAECBdKhi95AhQ5Lu19Xcd999ccsttzTbtu++%0A+8ZnPvOZpOeZO3dus9edrQg+dOjQeO2113KvN600Dpuqr381IiJqakYUORJgS7noovMjIuKHP7y6%0AyJFA66ZPnxYREbW1Y4ocSfdxww3XRETEhAnnFTkSaJ1nUkqdexNdgbUUID/W0fROO+3rERExadK9%0ARY6ke7jiiksjIuLCCy8vciTdh3mfns9OaU2ePCkiIsaPP63IkXQfxmh6fvac1re+dWpERNxyyx1F%0AjqT7cL9PyzoKkD9rKW3pUGL3E088kXS/rmDdunXx9NNPxx133BF//etfm7237bbbxlVXXZX0fBs2%0AbIhly5Y12zZ48OBO9TVo0KBmrxcuXNjpuCgPU6b8JiJ8kIFysnDhgmKHAO2aMuWhiPBBJqWXXvpb%0AsUOAdnkmpdS5N9EVWEsB8mMdpdTNnfvaR+9Eh5j36fnslNZTT334+3eJ3ekYo+n52XNam/5L8uTP%0A/T4t6yhA/qyltKWi2AGUop/85Cdx5plnxrhx42K//faL//iP/2iR1L3rrrvGL3/5yxg6dGjSc7/z%0AzjuRzWabbdtuu+061deAAQOavX7vvfc6HRfdX339qzF7dl3Mnl2X+6Yq0L01VevetA2lYvr0adHQ%0AsDoaGlbnvqlKfpoqpmzahlLhmZRS595EV2AtBciPdTS9pmrdm7bpnKZq3Zu26TzzPj2fndKaPHlS%0ANDY2RmNjY65yN/kxRtPzs+e0mqp1b9qm89zv07KOAuTPWkp7OlSxu1w89thjsWTJklbfq6ysjDPO%0AOCPOPPPMqKqqSn7u5cuXt9i21VZbdaqvfv36NXu9YcOGWLlyZaf7o3tr+nZqU9u3VKH727hat8rd%0AH3rggXti5szn8urj3Xc//Jc3zj9/Qqf72H///xfHHXdCXnF0B03fTm1q+5Zq/jaumKJ6CqXIMyml%0Azr2JrsBaCl1Pvp9FU3wOjfBZtIl1lFK3cbVulbvTMO/T89kpraZq3U1tVbvzZ4ym52fPaW1crVvl%0A7jTc79OyjgLkz1pKe7pkYve7774b9fX1sddee0X//v2T9r1u3bp4++2323z/gw8+iPvvvz9WrVoV%0AZ5xxRgwePDj5+TfVt2/fTvXV2nFr167drMTuj32sKnr0qOzUeemaevasbNYeNCjt3AJKn3kf0bdv%0Ar6iszO8fNOnTp09ERF799O3by/+PiMhkmrddk/RcU0qNZ1JKnXsTXYG1FLqefD+Lpvgc2hSHNcM6%0AuiW4pmm5nvkz79Pz2amwXM/8GaOF55qm5Xrmz/0+LesolKemnz2Z82lYSwuju4zTgiR2n3TSSbn2%0AAQccEGeddVaSfv/2t7/Fd77znVzi9c9//vM46KCDkvTdZPHixdHY2NjuPsuXL4/JkyfHQw89FD/+%0A8Y/jiCOOSHb+1hK7Kys7l2BdUdHyB/kbNmzYrGPffXd1p85J1zVmzDExa9asXHvp0hVFjggotCFD%0AdspV6h4yZCfzPiK+8IVj4wtfOLbYYURE+P8REV/84pfj/vt/mWu7JvkbPXrfXLWU0aP3dU0pOZ5J%0AKXXuTXQF1lLoenwWLS3W0cJzTfMzbNieuUrdw4bt6XomYN6n57NTWgcffFg8+eTjubbrmT9jND0/%0Ae06rd+/euUrdvXv3dj0TcL9PyzoK5emDDz7MqTTn07CWFkZXGqftJZ/nV8KjDc8//3zMnDkzZs6c%0AGa+9lu6fgevZs2csXbo0stlsREQsWLAgWd9NevXqFdddd108/vjj8fLLL8df//rXeOSRR+Kcc86J%0AAQMGNNt31apVcfbZZ8fvfve7ZOdvLam8s4ndrR33UUnrlK+amhFRXT08qquH+2eHoEz88IdXt9qG%0AUlFbOyb69q2Kvn2r/LNDiUyYcF6rbSgVnkkpde5NdAXWUoD8WEfTmzTp3lbbdM6FF17eapvOM+/T%0A89kprfHjT4uKioqoqKiI8eNPK3Y43YIxmp6fPad1yy13tNqm89zv07KOAuTPWkp7ClKxu1Ay/3/9%0A+ab/rliRPqt+8ODBMWbM/02U3r17x/Dhw2P48OFx4oknxsSJE+Pxxx/Pvd/Y2BgXXHBB7LPPPjF4%0A8OC8z9+jR8v/JZtbZXtT69evb7GtV69eneqL8jB27LhihwBsYUOG7FTsEKBdY8d+udghdDujR+9b%0A7BCgXZ5JKXXuTXQF1lKA/FhHKXXDhu1Z7BC6HfM+PZ+d0jr44MOKHUK3Y4ym52fPafXu3bvYIXQ7%0A7vdpWUcB8mctpS1dKrH7+eefj4iIbDabS+7ekrbaaqu48cYb48wzz4ynn346t3316tVx0003xQ9+%0A8IO8z9Fa4nVrCdqbo7WEcIndtMc3U6H8qNRNqfPN1PRUS6HUeSal1Lk30RVYSwHyYx1NT6XutFTq%0ATs+8T89np7RU6k7PGE3Pz57TUqk7Pff7tKyjAPmzltKWDiV2r1mzJn73u9916AQLFy6MRx55pEPH%0AbKqhoSHmzJkTDz74YGQymchmsxERMWDAgLz67YyKioq48sor4/DDD4/Vq1fntk+dOjUuvPDC6NOn%0AT1799+/fv8W2jc/TEatWrWqxLd/4AAAAAAAAAAAAAID0OpTY3adPn5gxY0Y8/vjjH7lvU/L1rFmz%0A4oILLuhcdK30uXGl7pEjRybpt6O22267+NKXvhT33HNPbtvq1atj1qxZsd9+++XV97bbbtti2/vv%0Av9+pvlasWNGi7549e3aqLwAAAAAAAAAAAACgcCo6esD3v//96Nu3b0R8mGjd2p+NtbVPZ/40JXVn%0AMpkYPXp0fOITn0hwCTrnwAMPbLFtzpw5efe79dZb565vk3feeadTfS1durTZ62JUOAcAAAAAAAAA%0AAAAAPlqHE7t33HHHOOuss3KJ1q392Vhb+3TmT1OC94ABA+Kaa65JdhE6Y6eddmqxrbOVtTc1dOjQ%0AZq8XLVrUqX4WLlzYbr8AAAAAAAAAAAAAQGnocGJ3RMTJJ58ce+655xap2F1RURF9+vSJ7bffPkaP%0AHh2nn356TJ06tdXE6s3V2NgYCxYsiGeffTZeffXVTvXRs2fPzdrWGXvssUez12+88Uan+pk3b167%0A/QIAAAAAAAAAAAAApaFHZw6qrKyMRx99tM33a2pqcpW7a2tr4/rrr+9cdAVw+umnx3PPPRfr16+P%0AiIhDDz00br311g738/bbb7fYNnDgwLzji4gYOXJkTJs2Lfe6rq4uNmzYED16bP7/roULF8Y777zT%0AbNsnP/nJJPEBAAAAAAAAAAAAAGl1qmJ3V9a3b99cUndExMyZM2PdunUd7udvf/tbi2277rprXrE1%0AOeCAA5q9XrNmTbz00ksd6uOZZ55p9jqTycSnP/3pvGMDAAAAAAAAAAAAANIrWGJ3NpuNbDZbqO47%0Abe+99272euXKlfH44493qI/GxsaYOnVqs20DBw6MkSNH5h1fxIeVtQcNGtRs22OPPdahPjbdf++9%0A947tttsu79gAAAAAAAAAAAAAgPQKkth999135/58+9vfLsQpOu3oo4+OTCbTbNutt94ajY2Nm93H%0Agw8+GHPmzGm27fOf/3yLfjsrk8nEF7/4xWbbHn744Xjrrbc26/gXX3yxRcXuY489NklsAAAAAAAA%0AAAAAAEB6BUnsPuCAA3J/9thjj0KcotOGDBkShx56aLNts2fPjptvvnmzjn/xxRfjiiuuaLatqqoq%0AzjzzzGQxRkR87Wtfi549e+ZeNzQ0xNlnnx1r165t97i33347zj333GbbBg0aFEcddVTS+AAAAAAA%0AAAAAAACAdAqS2F3qLrjggujVq1ezbTfeeGNcf/31sWHDhlaPyWaz8dBDD8Upp5zSIrn6O9/5Tgwa%0ANKjN840fPz6qq6ub/XnuuefajXHo0KFx/PHHN9v24osvxje+8Y14++23Wz3m9ddfj1NPPTUWLFjQ%0AbPuECROiqqqq3fMBAAAAAAAAAAAAAMXTo9gBdMaiRYvi7rvvjokTJ3bq+F122SUuueSSuOiii5pt%0Av/nmm2Pq1Kkxbty4GDVqVGyzzTbx3nvvxaxZs2Lq1KlRX1/foq9x48bFKaec0qk4Psp3v/vd+NOf%0A/hTz58/PbXv22WfjqKOOii9/+cvx6U9/OgYMGBBLliyJP/7xj/Hb3/42GhoamvVxyCGHxLHHHluQ%0A+AAAAAAAAAAAAACANLZIYnc2m426urp46623YvXq1bF+/fpobGyMbDbb7jEbNmyI9evXx5o1a2LV%0AqlWxdOnS+Pvf/x5z5syJiOh0YndExLHHHhvLly+Pa6+9tlkcb775Zlx33XWb1cdXvvKVuOyyyzod%0Aw0fp169fTJo0KU466aRmVbiXL18ekyZNikmTJrV7/Cc/+cm46qqrIpPJFCxGAAAAAAAAAAAAACB/%0ABU3sXrVqVdx0003x29/+NpYtW5akz6Yk7BTJymeccUbsscce8b3vfS+WL1++2cf1798/vvvd78bX%0Av/71vGP4KDvvvHPcfffdcd5558WLL7642ccddthhcdVVV0X//v0LGB0AAAAAAAAAAAAAkELBErvn%0Az58fp556aixatKjdytwdlclkkvZ36KGHxowZM+Kee+6JX/3qV80qY29ql112iaOPPjpOPfXU2Hrr%0ArZPF8FF23nnnuO++++Khhx6Ke+65J1555ZU2991nn33ilFNOiSOPPHKLxQcAAAAAAAAAAAAA5Kcg%0Aid0ffPBBnHXWWbFw4cKISFNdO+LDat1NSd09e/ZM0mdExFZbbRVnnnlmnHnmmTF//vyYNWtWLFu2%0ALFatWhX9+/ePAQMGxIgRI2KXXXbpVP+TJ0/OO8ZMJhPjxo2LcePGxcKFC2PWrFmxdOnSeP/996Nf%0Av36xww47xOjRo2P77bfP+1wAAAAAAAAAAAAAwJZVkMTuhx9+OF577bVmCd2drbLd1Ec2m42qqqo4%0A+uijY+TIkVFbW5sk1k3tuuuuseuuuxak71SGDBkSQ4YMKXYYAAAAAAAAAAAAAEAiBUns/tWvfpVr%0ANyV0H3jggTFu3LgYNmxY9OvXL6ZOnRo//elPIyKid+/e8fDDD0evXr1i7dq18c4778Q//vGP+MMf%0A/hDPPfdcLrm7oaEhPvWpT8XYsWMLETYAAAAAAAAAAAAAQFFUpO7w3XffjVmzZkUmk4lsNhuZTCZO%0APvnk+MUvfhFjxoyJ6urq2HnnneOoo46KiA8rcq9bty5ef/312HnnnWPYsGFxwAEHxIknnhh33XVX%0A3HbbbbHNNtvk+rvsssvizTffTB02AAAAAAAAAAAAAEDRJE/srqury1XpjojYfvvt47zzzmux39Ch%0AQ2PQoEG51//7v//ban8HHXRQ3HnnnVFVVRWZTCYaGhri0ksvTR02AAAAAAAAAAAAAEDRJE/sXrBg%0AQa6dyWTiC1/4QvTs2bPVfUeOHJlLAn/hhRfa7LOmpibOPffc3L7PPvtsPPPMMwmjBoDyNHnypJg8%0AeVKxw4A21de/GvX1rxY7jG7FNYXyY96nddFF58dFF51f7DC6FWM0Pc/5UF7MebqCb33r1PjWt04t%0Adhjdhuen9FxTSp37fXrmPaXuiisujSuuUPSQ0jV9+rSYPn1ascMA6NI8k9KWHqk7fO+99yIiIpvN%0ARiaTiVGjRrW575577hlPPPFEZLPZeP3112PNmjXRp0+fVvc9/vjj4/bbb49FixZFRMS9994bn/3s%0AZ1OHDwBl5amnnoiIiPHjTytyJNC6KVN+ExERNTUjihxJ9+GaQvkx79NauHDBR+9Ehxij6XnOh/Ji%0AztMVrF27ttghdCuen9JzTSl17vfpmfeUurlzXyt2CNCuKVMeioiI2toxRY4EoOvyTEpbklfsXr9+%0AfbPX22+/fZv77rHHHrl2Y2NjvPZa2w+mlZWVceSRR0Y2m41sNhvPPvtsNDY25h8wAJSpyZMnRWNj%0AYzQ2Nqr0QUmqr381Zs+ui9mz63xLNRHXFMqPeZ/WxpW6Ve1OwxhNz3M+lBdznq5g40rdqnbnz/NT%0Aeq4ppc79Pj3znlK3caVuVbspRdOnT4uGhtXR0LBa1W6ATvJMSnuSV+yuqqpq9rqtCtwREbvssktE%0ARGQymYiImDt3bowcObLN/ffZZ59ce9WqVTFr1qzYe++98wkXAMpWU4WPprZKH5Sapm+nNrV9SzV/%0ArimUH/M+rY2rdavcnYYxmp7nfCgv5jxdwcbVulXuzp/np/RcU0qd+3165j2lbuNq3Sp3U4qaqnU3%0AtVXthtL3wAP3xMyZz+XVx7vvLouIiPPPn5BXP/vv///iuONOyKuP7sAzaUulMk5LYYwmr9i97bbb%0ANnu9evXqNvcdOnRos9dvvPFGu33vsMMOzV6/+eabHYwOAAAAAAAAAAAAgM3Vq1fv6NWrd7HDgHZ1%0Al3GavGL3pond//znP5tV2t7YdtttF1VVVdHQ0BAREXPmzGm37x49Pgy3qcL3smXL8g0XAMrWwQcf%0AFk8++XiuDaVm7NhxcdVVP8y1yZ9rCuXHvE9ryJCdcpW6hwzZqcjRdA/GaHqe86G8mPN0Bb17985V%0A6u7du+v/Yq3YPD+l55pS6tzv0zPvKXXDhu2Zq9Q9bNieRY4GWho79stx//2/zLWB0nfccScUvQIx%0AzXkmbck4/T/JK3aPGPFhSfim5OuZM2e2u/8uu+wSERHZbDZmzZrV7r6bJnKvWbOms2ECQNkbP/60%0AqKioiIqKCv90IyWppmZEVFcPj+rq4f7ZoURcUyg/5n1aP/zh1a226TxjND3P+VBezHm6gltuuaPV%0ANp3j+Sk915RS536fnnlPqbvwwstbbUOpqK0dE337VkXfvlVRWzum2OEAdEmeSWlP8ordgwYNil13%0A3TXefPPNyGazMW3atDj77LNjwIABre4/bNiwqK+vj4iIJUuWxNy5c2PYsGGt7vviiy9GxIdJ4JlM%0AJvr165c6fAAoK6p7UOp8MzU91xTKj3mflkrd6Rmj6XnOh/JiztMVqNSdluen9FxTSp37fXrmPaVO%0ApW5KnUrdAPnzTEpbMtlsNpu60//6r/+Ke++9NzKZTGSz2Rg5cmTccsstMXDgwBb73nHHHXHllVfm%0AKnwfc8wx8eMf/7jFfqtWrYoxY8bEkiVLcondN954Y3zuc59LHT4RsXTpimKHAAAAAAAAAAAAAADd%0AyqBB/dt8r6IQJzzuuONy7UwmE3//+9/jqKOOihtvvDHmz5/fbN+NE7Oz2Ww88sgj8T//8z+xcb75%0Au+++G9/+9rdj8eLFzY4dNWpUIcIHAAAAAAAAAAAAANiiClKxOyLi3HPPjcceeyxXtTviwyTvfv36%0AxV//+tdm+5588snx3HPP5fbNZDKx4447xsiRI2Pt2rXx/PPPR0NDQ0RE7v2RI0fGAw88UIjQCRW7%0AAQAAAAAAAAAAACC1LV6xOyLisssui9122y2XiN2UtL3TTju12Pfcc8+NTCYTEZHbb+HChTF9+vR4%0A6qmnYvXq1bFp/vlpp51WqNABAAAAAAAAAAAAALaogiV29+/fP+69997Yf//9I5vN5hK8hw4d2mLf%0AvffeOyZMmNCssndTgvfGieFNPv/5z8eRRx5ZqNABAAAAAAAAAAAAALaogiV2R0Rst912MXny5Pjv%0A//7vGDVqVGSz2VYTuyMivvWtb8U555wTlZWVLRK8IyKX5H3UUUfFT37yk0KGDQAAAAAAAAAAAACw%0ARWWyTVnUW8DixYtj7dq1scsuu7S5T319fdx9990xY8aMeO+99yIiomfPnnHAAQfE+PHj45BDDtlC%0A0Za3pUtXFDsEAAAAAAAAAAAAAOhWBg3q3+Z7WzSxu6NWrlwZ69ati4997GO5yt1sGRK7AQAAAAAA%0AAAAAACCt9hK7K7ZgHB221VZbxXbbbddqUve8efO2fEAAAAAAAAAAAAAAAAVQ0ondrVm/fn3cdNNN%0AMXbs2GKHAgAAAAAAAAAAAACQRI9iB9ARM2fOjEsvvTTeeOONYocCAAAAAAAAAAAAAJBMksTutWvX%0AxssvvxyvvfZarFy5Mvr16xc77LBD7L///rH11lvn3f/y5cvjyiuvjEceeSQiIrLZbGQymbz7BQAA%0AAAAAAAAAAAAoBXkldr/11ltx8803x2OPPRarV69u8X5FRUUccsgh8e1vfztqamo6dY5HHnkkrrzy%0Ayli+fLmEbgAAAAAAAAAAAACgW8pks9lsZw789a9/HVdccUWsWbMm2usik8lEZWVlnHfeeXHKKads%0Adv/z5s2LSy65JGbOnJnrvympuynBu66urjOhsxmWLl1R7BAAAAAAAAAAAAAAoFsZNKh/m+91qmL3%0AbbfdFtddd12LhOvWZLPZ2LBhQ1x55ZWxbt26+MY3vtFu3xs2bIhbb701brvttli/fn2bVbo7WwEc%0AAAAAAAAAAAAAAKDUdLhi91/+8pc47bTTWiRct9bNpu9XVFTEpEmT4tOf/nSrfb/++utx3nnnRV1d%0AXatJ49lsNvr27RsTJkyIk046KSorKzsSOh2gYjcAAAAAAAAAAAAApNVexe4OJ3Z/6Utfirq6uhYJ%0A13vttVccdNBBMXjw4Hj33Xejvr4+ZsyYEevXr8/tm81mY/jw4fHwww+36PfBBx+MH/3oR7FmzZpW%0Aq3Rns9k47LDD4uKLL44dd9yxIyHTCRK7AQAAAAAAAAAAACCt9hK7e3Sko1deeaVZUnc2m43+/fvH%0AlVdeGYcddliL/ZcsWRKXXHJJ/PGPf8wdU19fH08//XQcdNBBuf1++tOfxs9//vM2q3TvsMMOcdFF%0AF8XnPve5joQLAAAAAAAAAAAAANAlVHRk5z//+c+5djabjZ49e8Ydd9zRalJ3RMT2228fN998c9TW%0A1sbGhcGnTZuWa19++eW5pO5MJtMsabyioiJOPvnkmDZtmqRuAAAAAAAAAAAAAKDb6lBid11dXURE%0ALgn7xBNPjL322qv9E1RUxCWXXBJVVVWRyWQim83G008/HRERkydPjvvuuy8iWlbp/uQnPxm//vWv%0A44ILLoiqqqoO/aUAAAAAAAAAAAAAALqSDiV2z58/v1kC9vHHH79Zxw0cODCOOeaYXNXud999N156%0A6aW49tprWyR09+7dOyZOnBgPPvhgDB8+vCPhAQAUXX39q1Ff/2qxw4A2GaMA+Zk+fVpMnz7to3eE%0AInK/T8v1pNSdf/6EOP/8CcUOo1txv0/POE3LGIXy45kUys/ZZ38zzj77m8UOA9rk3gTlx7xPz+f7%0A9CZPnhSTJ08qdhh569GRnZctW5Zrf+xjH4vddttts4/9zGc+E/fee28ukfu8886LNWvW5F5ns9kY%0ANWpUXHnllR3qFwCglEyZ8puIiKipGVHkSKB1xihAfqZMeSgiImprxxQ5Emib+31ariel7p133i52%0ACN2O+316xmlaxiiUH8+kUH7ef//9YocA7XJvgvJj3qfn8316Tz31REREjB9/WpEjyU+HKnY3PThm%0AMpnYfffdO3SiYcOGNXv9r3/9q1m17jPPPDPuvfdeSd0AQJdVX/9qzJ5dF7Nn1/mmKiXJGAXIz/Tp%0A06KhYXU0NKxWQYGS5X6flutJqdu4ArJqyGm436dnnKZljEL58UwK5WfjSt2qdlOK3Jug/Jj36fl8%0An97kyZOisbExGhsbu3zV7g4ldq9bty7X7t+/f4dOtP322zd7nclkIpvNRs+ePeOnP/1pnHPOOVFZ%0AWdmhPgEASknTN1Q3bUOpMEYB8tNUOWHTNpQS9/u0XE9K3cZVkFVETsP9Pj3jNC1jFMqPZ1IoPxtX%0A61a5m1Lk3gTlx7xPz+f79JqqdW/a7op6dGTnDRs25Kps9+7du0Mn6tu3D6bUeQAAIABJREFUb7PX%0A2Ww2Kisr44YbbohDDjmkQ30BAAAAAAAAAAAAAHQnHarYnY+Nq3Fns9nIZDJx7LHHSuoGALqNsWPH%0AtdqGUmGMAuRn7Ngvt9qGUuJ+n5brSakbMGBgq206z/0+PeM0LWMUyo9nUig/W2+9dattKBXuTVB+%0AzPv0fL5P7+CDD2u13RVtscTuTWUymfjmN79ZrNMDACRXUzMiqquHR3X18KipGVHscKAFYxQgP7W1%0AY6Jv36ro27cqamvHFDscaJX7fVquJ6Xu6qtvaLVN57nfp2ecpmWMQvnxTArl56c/vbXVNpQK9yYo%0AP+Z9ej7fpzd+/GlRUVERFRUVMX78acUOJy89inXi6urq2GGHHYp1egCAgvDtVEqdMQqQH1UT6Arc%0A79NyPSl1KiCn536fnnGaljEK5cczKZQflbopde5NUH7M+/R8vk+vq1fqbpLJZrPZzd25pqYmMplM%0ARETU1tbG9ddf36GTbXz8wQcfHLfe6puFpWrp0hXFDgEAAAAAAAAAAAAAupVBg/q3+V7FFoyjmV69%0AehXr1AAAAAAAAAAAAAAAJaVoid1NlbsBAAAAAAAAAAAAAMpd0RK7AQAAAAAAAAAAAAD4kMRuAAAA%0AAAAAAAAAAIAik9gNAAAAAAAAAAAAAFBkErsBAAAAAAAAAAAAAIosk81ms5u7c01NTWQymYiIGDJk%0ASBxwwAEdOtnDDz+c1/Eby2Qy8aMf/ajTx9O+pUtXFDsEAAAAAAAAAAAAAOhWBg3q3+Z7nUrszmaz%0AuQTtjtj4VJ05fuN+MplM1NXVdboP2iexGwAAAAAAAAAAAADSai+xu0dnO+1APnhBjgcAAAAAAAAA%0AAAAA6C46ldidT7XtFCSFAwAAAAAAAAAAAADdSYcTuyVVAwAAAAAAAAAAAACk1aHE7hkzZhQqDgAA%0AAAAAAAAAAACAstWhxO6ddtqpUHEAAAAAAAAAAAAAAJStimIHAAAAAAAAAAAAAABQ7iR2AwAAAAAA%0AAAAAAAAUmcRuAAAAAAAAAAAAAIAik9gNAAAAAAAAAAAAAFBkErsBAAAAAAAAAAAAAIpMYjcAAAAA%0AAAAAAAAAQJFJ7Aagy6ivfzXq618tdhjdyhVXXBpXXHFpscOANpn36bmmAPmxjtIVGKdQXsz59FzT%0A9KZPnxbTp08rdhjdhjEK5cc6mp61lFJ3ww3XxA03XFPsMAAAupTu8pzfo9gBAMDmmjLlNxERUVMz%0AosiRdB9z575W7BCgXeZ9eq4pQH6so3QFximUF3M+Pdc0vSlTHoqIiNraMUWOpHswRqH8WEfTs5ZS%0A6l566W/FDgEAoMvpLs/5KnYD0CXU178as2fXxezZdd3im1WlYONK3ap2U4rM+/RcU4D8WEfpCoxT%0AKC/mfHquaXrTp0+LhobV0dCwWrXZBIxRKD/W0fSspZS6jSt1q9oNALB5utNzvsRuALqEpm9Ubdqm%0A8zau1q1yN6XIvE/PNQXIj3WUrsA4hfJizqfnmqbXVGV20zadY4xC+bGOpmctpdRtXK1b5W4AgM3T%0AnZ7zJXYDAAAAAAAAAAAAABSZxG4AuoSxY8e12qbzhg3bs9U2lArzPj3XFCA/1lG6AuMUyos5n55r%0Amt7YsV9utU3nGKNQfqyj6VlLKXWjR+/bahsAgLZ1p+f8HsUOAAA2R03NiKiuHp5rk78LL7w8Tjvt%0A67k2lBrzPj3XFCA/1lG6AuMUyos5n55rml5t7ZiYMuWhXJv8GKNQfqyj6VlLKXUTJpyX+x3ehAnn%0AFTkaAICuoTs950vsBqDL6OrfpipFKnVT6sz79FxTgPxYR+kKjFMoL+Z8eq5peirMpmWMQvmxjqZn%0ALaXUqdQNANBx3eU5P5PNZrPFDoLSs3TpimKHAAAAAAAAAAAAAADdyqBB/dt8r2ILxgEAAAAAAAAA%0AAAAAQCskdgMAAAAAAAAAAAAAFJnEbgAAAAAAAAAAAACAIpPYDQAAAAAAAAAAAABQZBK7AQAAAAAA%0AAAAAAACKTGI3AAAAAAAAAAAAAECRSewGAAAAAAAAAAAAACgyid0AAAAAAAAAAAAAAEUmsRsAAAAA%0AAAAAAAAAoMgkdgMAAAAAAAAAAAAAFJnEbgAAAAAAAAAAAACAIpPYDQAAAAAAAAAAAABQZBK7AQAA%0AAAAAAAAAAACKTGI3AAAAAAAAAAAAAECRSewGAAAAAAAAAAAAACgyid0AAAAAAAAAAAAAAEUmsRsA%0AAAAAAAAAAAAAoMgkdgMAAAAAAAAAAAAAFJnEbgAAAAAAAAAAAACAIpPYDeTU178a9fWvFjsMYAsy%0A76H8mPcA0P3dcMM1ccMN1xQ7DGAL8YxPVzB9+rSYPn1ascPoNiZPnhSTJ08qdhjAFmQdTc8zVHqu%0AaVrmPaXOMylA/tzvaUuPYgcAlI4pU34TERE1NSOKHAmwpZj3UH7MewDo/l566W/FDgHYgjzj0xVM%0AmfJQRETU1o4pciTdw1NPPREREePHn1bkSIAtxTqanmeo9FzTtMx7Sp1nUoD8ud/TFhW7gYj48BvU%0As2fXxezZdb5JDWXCvIfyY94DQPe3caVuVbuh+/OMT1cwffq0aGhYHQ0Nq1WhSmDy5EnR2NgYjY2N%0AKiRCmbCOpucZKj3XNC3znlLnmRQgf+73tEdiNxAR//cN6k3bQPdl3kP5Me8BoPvbuFq3yt3Q/XnG%0Apytoqj61aZvOaaqMuGkb6L6so+l5hkrPNU3LvKfUeSYFyJ/7Pe2R2A0AAAAAAAAAAAAAUGQSu4GI%0AiBg7dlyrbaD7Mu+h/Jj3AND9jR69b6ttoHvyjE9XMHbsl1tt0zkHH3xYq22g+7KOpucZKj3XNC3z%0AnlLnmRQgf+73tEdiNxARETU1I6K6enhUVw+PmpoRxQ4H2ALMeyg/5j0AdH8TJpzXahvonjzj0xXU%0A1o6Jvn2rom/fqqitHVPscLq88eNPi4qKiqioqIjx408rdjjAFmAdTc8zVHquaVrmPaXOMylA/tzv%0AaU+PYgcAlA7fnobyY95D+THvAaD7U6kbyotnfLoClafSUhURyo91ND3PUOm5pmmZ95Q6z6QA+XO/%0Apy2ZbDabLXYQlJ6lS1cUOwQAAAAAAAAAAAAA6FYGDerf5nsVWzAOAAAAAAAAAAAAAABaIbEbAAAA%0AAAAAAAAAAKDIJHYDAAAAAAAAAAAAABSZxG4AAAAAAAAAAAAAgCKT2A0AAAAAAAAAAAAAUGQSuwEA%0AAAAAAAAAAAAAiqxHsQMoFevWrYvHH388nn/++Xj55Zdj6dKl8d5770VFRUVsu+22MXjw4Nh3333j%0As5/9bPzbv/1bZDKZLRLXsmXL4rLLLsu7n7322iu+8Y1v5B8QAAAAAAAAAAAAAJBc2Sd2b9iwISZN%0AmhR33nlnvPPOO63u09DQEIsWLYqXXnopJk2aFHvssUdMmDAhjjjiiILH9/e//z1+//vf593P2rVr%0AE0QDAAAAAAAAAAAAABRCRbEDKKbFixfHCSecENdee22bSd2tmTNnTkyYMCEuu+yyWLduXQEjjKir%0Aqyto/wAAAAAAAAAAAABA8ZVtxe7ly5fHqaeeGnPnzm3xXs+ePaO6ujoGDRoU69evj3/9618xb968%0AFvvdd999sXLlyrjmmmsKFqfEbgAAAAAAAAAAAADo/so2sXvixIktkroHDhwYZ511VowdOzaqqqqa%0AvbdgwYK4/fbb47777otsNpvb/uijj8bw4cPj9NNPL0ic9fX1zV5fffXV8cUvfrEg5wIAAAAAAAAA%0AAAAAiiOT3ThLuUw8/fTTccYZZzTb9olPfCJuv/32GDx4cLvHzpgxI77zne/E+vXrc9v69esXf/jD%0AH2LAgAFJ41y1alV86lOfapZI/thjj8Uee+yR9DytWbp0RcHPAQAAAAAAAAAAAADlZNCg/m2+V7EF%0A4ygZd9xxR7PX/fr1i5tvvvkjk7ojIg4//PCYOHFis22rVq2K+++/P2mMER9W6944qbtPnz6x++67%0AJz8PAAAAAAAAAAAAAFBcZZfYvWzZsnjuueeabfv6178eQ4cO3ew+Wtv/ySefTBLfxurq6pq9rq6u%0AjsrKyuTnAQAAAAAAAAAAAACKq+wSu2fOnBkffPBBs21jxozpUB+VlZVx2GGHNdu2aXXtFP4/9u4/%0Atu7qvh//y46d5QdJA8FA16AV0sxOQjs6bQW1kwgZdTvT1hEQpsC8rekKkzpYO8qo+ClWwhTYoAyN%0AUsrcMn8qonVJ8dRanQuEH2oUAh20CokNZaQbBBpDSJoSNz/w/f7B1x7Xvk5j+22fe+/78ZCQzj3X%0A7/d98eZ93udc6XkPw4PdixcvzvT8AAAAAAAAAAAAAEB5yF2w+6c//WnR6/r6+mhqahrzeYbv2H3o%0A0KHYs2fPhGobbniwe8mSJZmeHwAAAAAAAAAAAAAoD3WpC5hqS5cujba2tti1a1fs2rUrBgYGorZ2%0A7Pn2AwcOTEJ1/+fw4cPx/PPPF/XZsRsAAAAAAAAAAAAAqlPugt3Lli2LZcuWTfg8w3f+nj59ehx7%0A7LETPu87z3/w4MGh13V1ddHY2JjZ+QEAAAAAAAAAAACA8pG7YHcWDh48GI888khR36JFizL9jJ6e%0AnqLXp556avzGb/xGHDx4MB588MF47LHH4sc//nH09fXFgQMHYv78+fHud787PvKRj8Q555wTTU1N%0AmdYDAAAAAAAAAAAAAEwewe5xWL9+fbzxxhtFfcuXL8/0M7Zv3170etGiRXHffffF3XffHbt37x7x%0A96+88kq88sor8V//9V9x5513RnNzc3zxi1+M3/qt38q0LgCqS0/PtoiIaGpakrgSYKp0d3dFRERz%0Ac0viSgAqk/UTAFQ/8332XNNs+W4P+eM5SiUwP2VrzZobIiLimmtuTFxJ9fAsBZgYz9HsWT8xGsHu%0AMdq9e3fccccdRX21tbVx7rnnZvo527ZtK3r9/e9/P773ve8d9fHd3d3xwx/+MG6//fY466yzMq0N%0AgOrR2bk+Iiy8IU86OzdEhC+HAONl/QQA1c98nz3XNFu+20P+eI5SCcxP2XrhhedTl1B1PEsBJsZz%0ANHvWT4ymNnUBlWRgYCCuvvrqEbt1f+ITn4hTTjkl08/q7e0tev3WW28VvV6wYEF86EMfirPOOiuW%0ALl0a9fX1I87x5ptvxl/+5V9GV1dXprUBUB16erZFb+/26O3dPvTLSqC6dXd3RX///ujv3z/0618A%0Ajp71EwBUP/N99lzTbPluD/njOUolMD9la3C37uFtxs+zFGBiPEezZ/3EkQh2j8Gtt94aGzduLOqb%0AN29eXHnllZl+zksvvRR79+4d0T9t2rRoa2uLrq6ueOihh6KjoyPuueee2LBhQ2zevDluuummOOmk%0Ak4qOGQyj9/T0ZFojAJVv8NeUw9tA9Rr8xe/wNgBHx/oJAKqf+T57rmm2fLeH/PEcpRKYn7L1zt26%0A7dydDc9SgInxHM2e9RNHUpe6gEpx1113RXt7e1FfTU1NrFmzJk444YRMP6tUCLuhoSG+8pWvxO/9%0A3u+VPOaYY46JlStXxkc/+tG47LLLYsuWLUPv9ff3x9VXXx0bNhz9A+DYY2dFXd20sRcPQMWor59W%0A1G5omJOwGmAq1NQUt417gLGxfgKA6me+z55rmi3f7SF/PEepBOanyeV6TpxnKcDEeI5mz/qJIxHs%0APgpf+9rX4o477hjRf9lll8U555yT+ecdPnw4li5dOrRz94wZM+Luu++O00477dceO2/evPjqV78a%0AF1xwQbz44otD/c8++2z84Ac/iI9+9KNHVcMbb+wfd/0AVIaWlhWxdevWoXZf377EFQGT7VOfOi/W%0Arft/Q23jHmBsrJ8AoPqZ77PnmmbLd3vIH89RKoH5KVsLFy4a2ql74cJFrmcGPEsBJsZzNHvWTxwp%0AzF87hXVUnEKhEGvXro3bbrttxHsXX3xxfO5zn5uUz/34xz8eGzZsiC1btsRTTz0V3//+948q1D3o%0AmGOOiRtvvHFE/7//+79nWSYAFa6paUk0Ni6OxsbF0dS0JHU5wBRobm6JmTNnxcyZs6K5uSV1OQAV%0Ax/oJAKqf+T57rmm2fLeH/PEcpRKYn7J1zTU3lmwzfp6lABPjOZo96yeOxI7dozh48GBce+210dnZ%0AOeK9VatWxXXXXTcldcyZMyfmzBn7NvtnnHFGLF68OLZv3z7Ut2XLljh48GBMnz49yxIBqGCtreen%0ALgGYYq2t56UuAaCiWT8BQPUz32fPNc2W7/aQP56jVALzU7YWLlyUuoSq41kKMDGeo9mzfmI0NYVC%0AoZC6iHKzZ8+euOyyy2LLli0j3lu9enVcddVVCaoau1tvvTXuvffeor4HHnggFi9e/GuPtbU/AAAA%0AAAAAAAAAAGSroWH0DZ/t2D3Mjh074tJLL40dO3aMeO+KK66ISy65ZOqLGqfGxsYRfa+99lqCSgAA%0AAAAAAAAAAACAIxHsfofNmzfH5ZdfHnv37i3qr6+vj5tuuilWrFiRqLLxmTdv3oi+PXv2JKgEAAAA%0AAAAAAAAAADgSwe7/3wMPPBDXXnttHDp0qKh/7ty5ceedd8aZZ56ZqLLxGxgYGNE3c+bMBJUAAAAA%0AAAAAAAAAAEci2B0R7e3tccstt0ShUCjqX7BgQdxzzz2xcOHCRJVFFAqFGBgYiGnTpo352FK7cx97%0A7LFZlAUAAAAAAAAAAAAAZKg2dQGp3X333bF27doRoe7TTz89vv3tb095qPu5556LP/uzP4tPfvKT%0A8ZGPfCSWLl0a69atG9e5ent7R/SdcsopEy0RAAAAAAAAAAAAAMhYroPdHR0dcfvtt4/oP+ecc+K+%0A++6L4447bsprmjt3bmzevDmee+65eO211+Ktt96Kp59+elzn2rx5c9HrU089Ncm/EwAAAAAAAAAA%0AAABwZLkNdm/cuDFuvvnmEf0XXnhh3HnnnTFjxowEVUWcdNJJcfzxxxf1Pfzww9Hf3z+m8/zoRz+K%0Abdu2FfWdffbZE64PAAAAAAAAAAAAAMheLoPdO3fujCuvvDIGBgaK+letWhVf/vKXo7Y27WX5oz/6%0Ao6LXb775ZnR0dBz18YcOHYq1a9cW9U2bNi0uvvjiTOoDAAAAAAAAAAAAALKVy2D39ddfH/v27Svq%0AW7ZsWVx//fWJKip2wQUXjAiXf/WrX42tW7f+2mMLhULcdNNN8eMf/7iof8WKFfGe97wn0zoBAAAA%0AAAAAAAAAgGzkLtj92GOPxeOPP17U19DQEGvXrp20nbrb2tqisbGx6J8nnnhi1L9vamqKlStXFvXt%0A378/PvOZz8Rjjz026nG7d++OL3zhC7Fu3bqi/hNOOCG+9KUvTexfAgAAAAAAAAAAAACYNHWpC5hq%0AX//610f09fX1xRlnnDHhcz/00EOxYMGCCZ8nIuKLX/xiPPXUU/HCCy8M9e3Zsyc++9nPxoc//OFo%0AaWmJhQsXRn19ffz85z+PTZs2xXe/+93Yu3dv0Xnq6+vjtttui7lz52ZSFwAAAAAAAAAAAACQvVwF%0Au3ft2hVbtmxJXcZRmTt3bvzLv/xL/Mmf/Em89NJLRe9t2rQpNm3a9GvPMWPGjPjKV74Sv//7vz9Z%0AZQIAAAAAAAAAAAAAGahNXcBUevLJJ1OXMCbvfve74zvf+U587GMfG/OxixYtinXr1sXZZ589CZUB%0AAAAAAAAAAAAAAFnK1Y7dr776auoSxmzu3LnxT//0T/HUU0/FN77xjXj88cfjwIEDo/79aaedFhdd%0AdFGsWLEipk2bNoWVAgAAAAAAAAAAAADjVVMoFAqpi+DoHTx4MH7yk5/E//zP/8SePXviV7/6VRxz%0AzDGxYMGCeP/73x8NDQ2ZfE5f375MzgMAAAAAAAAAAAAAvK2hYc6o7wl2U5JgNwAAAAAAAAAAAABk%0A60jB7toprAMAAAAAAAAAAAAAgBIEuwEAAAAAAAAAAAAAEhPsBgAAAAAAAAAAAABITLAbAHKsu7sr%0Auru7UpcBAFAxrJ+oBB0d7dHR0Z66DICK1dOzLXp6tqUuo6qsWXNDrFlzQ+oyqoY1afaMe8gf455y%0A5x6l3LlHAWDy1KUuAABIp7NzQ0RENDe3JK4EAKAyWD9RCR599OGIiGhrW524EoDK1Nm5PiIimpqW%0AJK6kerzwwvOpS6gq1qTZM+4hf4x7yp17lHLnHgWAyWPHbgDIqe7urujv3x/9/fvt8AMAcBSsn6gE%0AHR3tMTAwEAMDA3btBhiHnp5t0du7PXp7t9t9LiPv3Knbrt0TZ02aPeMe8se4p9y5Ryl37lEAmFyC%0A3QCQU4M7+wxvAwBQmvUTlWBwt+7hbQCOzuCuc8PbjN87d+u2c/fEWZNmz7iH/DHuKXfuUcqdexQA%0AJpdgNwAAAAAAAAAAAABAYoLdAJBTra3nlWwDAFCa9ROV4KyzlpdsA3B0WlvPL9lm/BYuXFSyzfhY%0Ak2bPuIf8Me4pd+5Ryp17FAAml2A3AORUc3NLzJw5K2bOnBXNzS2pywEAKHvWT1SCtrbVUVtbG7W1%0AtdHWtjp1OQAVp6lpSTQ2Lo7GxsXR1LQkdTlV4ZprbizZZnysSbNn3EP+GPeUO/co5c49CgCTqy51%0AAQBAOnb1AQAYG+snKoGdugEmxo5z2bNTd7asSbNn3EP+GPeUO/co5c49CgCTp6ZQKBRSF0H56evb%0Al7oEAAAAAAAAAAAAAKgqDQ1zRn2vdgrrAAAAAAAAAAAAAACgBMFuAAAAAAAAAAAAAIDEBLsBAAAA%0AAAAAAAAAABIT7AYAAAAAAAAAAAAASEywGwAAAAAAAAAAAAAgMcFuAAAAAAAAAAAAAIDEBLsBAAAA%0AAAAAAAAAABIT7AYAAAAAAAAAAAAASEywGwAAAAAAAAAAAAAgMcFuAAAAAAAAAAAAAIDEBLsBAAAA%0AAAAAAAAAABIT7AYAAAAAAAAAAAAASEywGwAAAAAAAAAAAAAgMcFuAAAAAAAAAAAAAIDEBLsBAAAA%0AAAAAAAAAABIT7AYAAAAAAAAAAAAASEywGwAAAAAAAAAAAAAgMcFuAAAAAAAAAAAAAIDEBLsBAAAA%0AAAAAAAAAABIT7AaAHOvp2RY9PdtSlwGj6u7uiu7urtRlAMAQ6ycqgTUU5Isxnz3zffY6Otqjo6M9%0AdRlVw7inEniWZsv1pBKYn7Jl3FPu3KMAMHnqUhcAAKTT2bk+IiKampYkrgRK6+zcEBERzc0tiSsB%0AgLdZP1EJrKEgX4z57Jnvs/foow9HRERb2+rElVQH455K4FmaLdeTSmB+ypZxT7lzjwLA5LFjNwDk%0AVE/Ptujt3R69vdv9mpqy1N3dFf39+6O/f79dPgAoC9ZPVAJrKMgXYz575vvsdXS0x8DAQAwMDNi1%0AOwPGPZXAszRbrieVwPyULeOecuceBYDJJdgNADk1+Cvq4W0oF4O7ewxvA0Aq1k9UAmsoyBdjPnvm%0A++wN7tY9vM34GPdUAs/SbLmeVALzU7aMe8qdexQAJpdgNwAAAAAAAAAAAABAYoLdAJBTra3nl2xD%0AuWhtPa9kGwBSsX6iElhDQb4Y89kz32fvrLOWl2wzPsY9lcCzNFuuJ5XA/JQt455y5x4FgMkl2A0A%0AOdXUtCQaGxdHY+PiaGpakrocGKG5uSVmzpwVM2fOiubmltTlAID1ExXBGgryxZjPnvk+e21tq6O2%0AtjZqa2ujrW116nIqnnFPJfAszZbrSSUwP2XLuKfcuUcBYHLVpS4AAEjHL6gpd3b2AKDcWD9RCayh%0AIF+M+eyZ77Nnp+5sGfdUAs/SbLmeVALzU7aMe8qdexQAJk9NoVAopC6C8tPXty91CQAAAAAAAAAA%0AAABQVRoa5oz6Xu0U1gEAAAAAAAAAAAAAQAmC3QAAAAAAAAAAAAAAiQl2AwAAAAAAAAAAAAAkJtgN%0AAAAAAAAAAAAAAJCYYDcAAAAAAAAAAAAAQGKC3QAAAAAAAAAAAAAAiQl2AwAAAAAAAAAAAAAkJtgN%0AAAAAAAAAAAAAAJCYYDcAAAAAAAAAAAAAQGKC3QAAAAAAAAAAAAAAiQl2AwAAAAAAAAAAAAAkJtgN%0AAAAAAAAAAAAAAJCYYDcAAAAAAAAAAAAAQGKC3QAAAAAAAAAAAAAAiQl2AwAAAAAAAAAAAAAkJtgN%0AAAAAAAAAAAAAAJCYYDcAAAAAAAAAAAAAQGKC3QAAAAAAAAAAAAAAiQl2AwAAAAAAAAAAAAAkJtgN%0AAAAAAAAAAAAAAJCYYDcAAGWrp2db9PRsS10GAEBF6ehoj46O9tRlAMAQ3+8BoPqZ77O1Zs0NsWbN%0ADanLAIAh5vrsdXd3RXd3V+oyKEN1qQsAAIDRdHauj4iIpqYliSsBAKgcjz76cEREtLWtTlwJALzN%0A93sAqH7m+2y98MLzqUsAgCLm+ux1dm6IiIjm5pbElVBu7NgNAEBZ6unZFr2926O3d7tf/gIAHKWO%0AjvYYGBiIgYEBu3YDUBZ8vweA6me+z9Y7d+q2azcA5cBcn73u7q7o798f/f377drNCILdAACUpcFf%0A/A5vAwAwusHduoe3ASAV3+8BoPqZ77P1zt267dwNQDkw12dvcLfu4W2IEOwGAAAAAAAAAAAAAEhO%0AsBsAgLLU2np+yTYAAKM766zlJdsAkIrv9wBQ/cz32Vq4cFHJNgCkYq7PXmvreSXbECHYDQBAmWpq%0AWhKNjYujsXFxNDUtSV0OAEBFaGtbHbW1tVFbWxttbatTlwMAvt8DQA6Y77N1zTU3lmwDQCrm+uw1%0AN7fEzJmzYubMWdHc3JK6HMpMXeoCAABgNH7tCwAwdnbqBqDc+H4PANXPfJ8tO3UDUG7M9dmzUzej%0AqSkUCoXURVB++vr2pS4BAAAAAAAAAAAAAKpKQ8OcUd+rncI6AAAAAAAAAAAAAAAoQbAbAAAAAAAA%0AAAAAACAxwW4AAAAAAAAAAAAAgMQEuwEAAAAAAAAAAAAAEhPsBgAAAAAAAAAAAABITLAbAAAAAAAA%0AAAAAACAxwW4AAAAAAAAAAAAAgMQEuwEAAAAAAAAAAAAAEhPsBgB8xq9iAAAgAElEQVQAAAAAAAAA%0AAABITLAbAAAAAAAAAAAAACAxwW4AAAAAAAAAAAAAgMQEuwEAAAAAAAAAAAAAEhPsBgAAAAAAAAAA%0AAABITLAbAAAAAAAAAAAAACAxwW4AAAAAAAAAAAAAgMQEuwEAAAAAAAAAAAAAEhPsBgAAAAAAAAAA%0AAABITLAbAAAAAAAAAAAAACAxwW4AAAAAAAAAAAAAgMQEu4EhPT3boqdnW+oygClk3AMAjI31E5XA%0AfQr50t3dFd3dXanLAAAAMmSdDwCQX3WpCwDKR2fn+oiIaGpakrgSYKoY9wAAY2P9RCVwn0K+dHZu%0AiIiI5uaWxJUAAABZsc4HAMgvO3YDEfH2bl69vdujt3e7Xb0gJ4x7AICxsX6iErhPIV+6u7uiv39/%0A9Pfvt5sfAABUCet8AIB8E+wGIuL/dvMa3gaql3EPADA21k9UAvcp5MvgLn7D2wAAQOWyzgcAyDfB%0AbgAAAAAAAAAAAACAxAS7gYiIaG09v2QbqF7GPQDA2Fg/UQncp5Avra3nlWwDAACVyzofACDf6lIX%0AAJSHpqYl0di4eKgNVD/jHgBgbKyfqATuU8iX5uaWof81e3NzS+JqAACALFjnAwDkm2A3MMROXpA/%0Axj0AwNhYP1EJ3KeQL3bwAwCA6mOdDwCQXzWFQqGQugjKT1/fvtQlAAAAAAAAAAAAAEBVaWiYM+p7%0AtVNYBwAAAAAAAAAAAAAAJQh2AwAAAAAAAAAAAAAkJtgNAAAAAAAAAAAAAJCYYDcAAAAAAAAAAAAA%0AQGKC3QAAAAAAAAAAAAAAiQl2AwAAAAAAAAAAAAAkVpe6gHJx8ODBePDBB2PLli3xk5/8JPr6+mLv%0A3r1RW1sb8+bNixNPPDF+93d/Nz784Q/HH/zBH0RNTc2U1/jWW2/Fxo0b46GHHhqq8Ze//GXMnDkz%0A3vOe98Tv/M7vRHNzc7L6AAAAAAAAAAAAAIDxqSkUCoXURaR0+PDhaG9vj29+85vx+uuvH9Ux73vf%0A++Lyyy+Pj33sY5Nc3f/54Q9/GDfccEP87//+76/926amprjxxhvj9NNPH/fn9fXtG/exAAAAAAAA%0AAAAAAMBIDQ1zRn0v18Hun//853H55ZfHM888M67jV61aFVdffXVMnz4948qK3XPPPfGP//iPYzqm%0Avr4+brjhhli5cuW4PlOwGwAAAAAAAAAAAACyJdhdwp49e+Kiiy6KF154YcR79fX10djYGA0NDXHo%0A0KF46aWXYseOHSXP88lPfjL+4R/+YdLq/OY3vxl///d/P6J/1qxZ0djYGO9617vi1Vdfjeeeey4G%0ABgaK/qampiZuu+22aGlpGfPnCnYDAAAAAAAAAAAAQLYEu0u49NJL45FHHinqO/744+Ov/uqvorW1%0ANWbNmlX03ssvvxz33ntv3H///TH8kv3t3/5tfOYzn8m8xmeeeSYuvvjiOHz48FDfjBkz4gtf+EJc%0AeOGFRTW+/PLL8c///M+xfv36onPMnj07vvvd78Zv/uZvjumzBbsBAAAAAAAAAAAAIFuC3cM89thj%0A8dnPfrao77d/+7fj3nvvjRNPPPGIxz700EPx13/913Ho0KGhvtmzZ8cPfvCDmD9/fmY1FgqFuOCC%0AC2Lr1q1DfTNmzIj77rsvTj/99FGP+9a3vhV/93d/V9R3/vnnx8033zymzxfsBgAAAAAAAAAAAIBs%0AHSnYXTuFdZSNb3zjG0WvZ8+eHXfdddevDXVHRPzhH/5hXHXVVUV9b775Zqxbty7TGh988MGiUHdE%0AxHXXXXfEUHdExMUXXxyf/vSni/oeeOCBePHFFzOtDwAAAAAAAAAAAADITu6C3bt3744nnniiqO+i%0Aiy6Kk08++ajPUervN27cmEl9g+6///6i16eeemqcf/75R3Xs5z//+Tj++OOHXr/11lvxb//2b5nW%0ABwAAAAAAAAAAAABkJ3fB7ieffDLeeuutor6WlpYxnWPatGmxfPnyor6enp4oFAoTri/i7fD5pk2b%0AivpWrlwZNTU1R3X8jBkzYsWKFUV9//mf/5lJbQAAAAAAAAAAAABA9nIX7P7pT39a9Lq+vj6amprG%0AfJ7hO3YfOnQo9uzZM6HaBm3atGlESHx4kPzXOfvss4tev/zyy7F169YJ1wYAAAAAAAAAAAAAZK8u%0AdQFTbenSpdHW1ha7du2KXbt2xcDAQNTWjj3ffuDAgUmo7m0/+tGPil7Pnz8/3vve947pHB/4wAei%0Avr4+Dh06NNS3ZcuWOO2007IoEQAAAAAAAAAAAADIUO6C3cuWLYtly5ZN+DzDd/6ePn16HHvssRM+%0Ab6lzNzY2jvkc06dPj/e+973x/PPPD/U9++yzE64NAAAAAAAAAAAAAMje2LeqJg4ePBiPPPJIUd+i%0ARYsyO/8LL7xQ9PqUU04Z13lOPvnkotc/+9nPxl0TAAAAAAAAAAAAADB5BLvHYf369fHGG28U9S1f%0AvjyTcx8+fDh2795d1HfiiSeO61wNDQ1Fr3fu3DnuugCoTj0926KnZ1vqMgAAKkZ3d1d0d3elLgOO%0AyDof8sXcRCUwN2XL9YT8Me4hf6zzIX/M9wAMqktdQKXZvXt33HHHHUV9tbW1ce6552Zy/tdffz0K%0AhUJR33HHHTeuc82fP7/o9d69e8ddFwDVqbNzfURENDUtSVwJAEBl6OzcEBERzc0tiSuB0VnnQ76Y%0Am6gE5qZsuZ6QP8Y95I91PuSP+R6AQXbsHoOBgYG4+uqrR+zW/YlPfCJOOeWUTD5jz549I/qOOeaY%0AcZ1r9uzZRa8PHz4cv/zlL8d1LgCqT0/Ptujt3R69vdv98hcA4Ch0d3dFf//+6O/fb8ckypZ1PuSL%0AuYlKYG7KlusJ+WPcQ/5Y50P+mO8BeCfB7jG49dZbY+PGjUV98+bNiyuvvDKzzzh48OCIvpkzZ47r%0AXKWOO3DgwLjOBUD1GfzF7/A2AAClDe6UNLwN5cQ6H/LF3EQlMDdly/WE/DHuIX+s8yF/zPcAvFNd%0A6gIqxV133RXt7e1FfTU1NbFmzZo44YQTMvucUsHuadOmjetctbUjc/uHDx8+qmOPPXZW1NWN73MB%0AqAz19dOK2g0NcxJWAwBQ/mpqitvWT5Qj63zIF3MTlcDclC3XE/LHuIf8sc6H/DHfA/BOgt1H4Wtf%0A+1rccccdI/ovu+yyOOecczL9rIGBgRF94w12lzqu1PlLeeON/eP6TAAqR0vLiti6detQu69vX+KK%0AAADK26c+dV6sW/f/htrWT5Qj63zIF3MTlcDclC3XE/LHuIf8sc6H/DHfA+TPkX7EI9h9BIVCIW65%0A5ZYRO3VHRFx88cXxuc99LvPPrKsb+Z/kaHfZHu7QoUMj+qZPnz6ucwFQfZqalkRj4+KhNgAAR9bc%0A3DL0v79tbm5JXA2UZp0P+WJuohKYm7LlekL+GPeQP9b5kD/mewDeSbB7FAcPHoxrr702Ojs7R7y3%0AatWquO666yblc0sFr0sFtI9GqUC4YDcA79Taen7qEgAAKkpr63mpS4Bfyzof8sXcRCUwN2XL9YT8%0AMe4hf6zzIX/M9wAMEuwuYc+ePXHZZZfFli1bRry3evXquOqqqybts+fMGbm9+v79+8d1rjfffHNE%0A34wZM8Z1LgCqk1/7AgCMjV2SqATW+ZAv5iYqgbkpW64n5I9xD/ljnQ/5Y74HYJBg9zA7duyISy+9%0ANHbs2DHivSuuuCIuueSSSf38efPmjej7xS9+Ma5z7du3b8S56+vrx3UuAAAAAAAAAAAAAGDyCHa/%0Aw+bNm+Pyyy+PvXv3FvXX19fHTTfdFCtWrJj0GubOnRszZ86M/v7+ob7XX399XOfq6+srej1//vwJ%0A1QYAAAAAAAAAAAAATI7a1AWUiwceeCD+4i/+YkSoe+7cuXHvvfdOSah70Mknn1z0+pVXXhnXeXbu%0A3HnE8wIAAAAAAAAAAAAA5UGwOyLa29vjS1/6Uhw6dKiof8GCBbFu3bo488wzp7Se973vfUWvX3zx%0AxXGdZ8eOHUc8LwAAAAAAAAAAAABQHnIf7L777rtj7dq1USgUivpPP/30+Pa3vx0LFy6c8pre//73%0AF73evn17HD58eEzn2LlzZ7z++utFfUuXLp1wbQAAAAAAAAAAAABA9nId7O7o6Ijbb799RP8555wT%0A9913Xxx33HEJqor40Ic+VPT6V7/6VTzzzDNjOsemTZuKXtfU1Ez5zuMAAAAAAAAAAAAAwNHJbbB7%0A48aNcfPNN4/ov/DCC+POO++MGTNmJKjqbUuXLo2Ghoaivu9973tjOsfwv//ABz6QLKgOAAAAAAAA%0AAAAAABxZLoPdO3fujCuvvDIGBgaK+letWhVf/vKXo7Y27WWpqamJT33qU0V93/nOd+LVV189quOf%0AfvrpETt2r1y5MrP6AAAAAAAAAAAAAIBs5TLYff3118e+ffuK+pYtWxbXX399oopGWrVqVdTX1w+9%0A7u/vj89//vNx4MCBIx732muvxRVXXFHU19DQEOeee+6k1AkAAAAAAAAAAAAATFzugt2PPfZYPP74%0A40V9DQ0NsXbt2knbqbutrS0aGxuL/nniiSeOeMzJJ58cf/zHf1zU9/TTT8cll1wSr732Wslj/vu/%0A/zs+/elPx8svv1zUf/nll8esWbMm9i8BAAAAAAAAAAAAAEyautQFTLWvf/3rI/r6+vrijDPOmPC5%0AH3rooViwYMGEzzPob/7mb+Lxxx+Pn/3sZ0N9mzdvjnPPPTfOO++8OPPMM2P+/Pmxa9eueOSRR+I/%0A/uM/or+/v+gcy5Yti5UrV2ZWEwAAAAAAAAAAAACQvVwFu3ft2hVbtmxJXcZRmz17drS3t8ef/umf%0AFu3CvWfPnmhvb4/29vYjHr906dK45ZZboqamZrJLBQAAAAAAAAAAAAAmoDZ1AVPpySefTF3CmC1Y%0AsCD+9V//NT74wQ+O6bjly5fHfffdF+9617smqTIAAAAAAAAAAAAAICu52rH71VdfTV3CuCxYsCDu%0Av//+2LBhQ3zrW9+KZ599dtS//eAHPxh//ud/Hh//+MensEIAAAAAAAAAAAAAYCJqCoVCIXURjM3O%0AnTtj69at0dfXF7/4xS9i9uzZcdJJJ8Xpp58eJ5xwQiaf0de3L5PzAAAAAAAAAAAAAABva2iYM+p7%0Agt2UJNgNAAAAAAAAAAAAANk6UrC7dgrrAAAAAAAAAAAAAACgBMFuAAAAAAAAAAAAAIDEBLsBAAAA%0AAAAAAAAAABIT7AYAgBzp6dkWPT3bUpcBAABkxBqfStDR0R4dHe2py4BReZYCUG66u7uiu7srdRkw%0AKusnyB/jnkpQLfdpXeoCAACAqdPZuT4iIpqaliSuBAAAyII1PpXg0UcfjoiItrbViSuB0jxLASg3%0AnZ0bIiKiubklcSVQmvUT5I9xTyWolvvUjt0AAJATPT3bord3e/T2bq+KX6kCAEDeWeNTCTo62mNg%0AYCAGBgbs2k1Z8iwFoNx0d3dFf//+6O/fb9duypL1E+SPcU8lqKb7VLAbAAByYvDXqcPbAABAZbLG%0ApxIM7tY9vA3lwrMUgHIzuFv38DaUC+snyB/jnkpQTfepYDcAAAAAAAAAAAAAQGKC3QAAkBOtreeX%0AbAMAAJXJGp9KcNZZy0u2oVx4lgJQblpbzyvZhnJh/QT5Y9xTCarpPq1LXQAAADA1mpqWRGPj4qE2%0AAABQ2azxqQRtbavj0UcfHmpDufEsBaDcNDe3RGfnhqE2lBvrJ8gf455KUE33qWA3AADkSKX/MhUA%0AAChmjU8lsFM35c6zFIByY6duyp31E+SPcU8lqJb7tKZQKBRSF0H56evbl7oEAAAAAAAAAAAAAKgq%0ADQ1zRn2vdgrrAAAAAAAAAAAAAACgBMFuAAAAAAAAAAAAAIDEBLsBAAAAAAAAAAAAABIT7AYAAAAA%0AAAAAAAAASEywGwAAAAAAAAAAAAAgMcFuAAAAAAAAAAAAAIDEBLsBAAAAAAAAAAAAABIT7AYAAAAA%0AAAAAAAAASEywGwAAAAAAAAAAAAAgMcFuAAAAAAAAAAAAAIDEBLsBAAAAAAAAAAAAABIT7AYAAAAA%0AAAAAAAAASEywGwAAAAAAAAAAAAAgMcFuAAAAAAAAAAAAAIDEBLsBAAAAAAAAAAAAABIT7AYAAAAA%0AAAAAAAAASEywGwAAAAAAAAAAAAAgMcFuAAAAAAAAAAAAAIDEBLsBAAAAAAAAAAAAABIT7AYAAAAg%0AmZ6ebdHTsy11GQAVy3OUStDd3RXd3V2py6gaxj0AVD/zPeXOPQr5Y9zD1KlLXQAAAAAA+dXZuT4i%0AIpqaliSuBKAyeY5SCTo7N0RERHNzS+JKqoNxDwDVz3xPuXOPQv4Y9zB17NgNAAAAQBI9Pduit3d7%0A9PZut9MHwDh4jlIJuru7or9/f/T377drdwaMewCofuZ7yp17FPLHuIepJdgNAAAAQBKDO3wMbwNw%0AdDxHqQSDu3UPbzM+xj0AVD/zPeXOPQr5Y9zD1BLsBgAAAAAAAAAAAABITLAbAAAAgCRaW88v2Qbg%0A6HiOUglaW88r2WZ8jHsAqH7me8qdexTyx7iHqVWXugAAAAAA8qmpaUk0Ni4eagMwNp6jVILm5pbo%0A7Nww1GZijHsAqH7me8qdexTyx7iHqSXYDQAAAEAydvcAmBjPUSqBnbqzZdwDQPUz31Pu3KOQP8Y9%0ATJ2aQqFQSF0E5aevb1/qEgAAAAAAAAAAAACgqjQ0zBn1vdoprAMAAAAAAAAAAAAAgBIEuwEAAAAA%0AAAAAAAAAEhPsBgAAAAAAAAAAAABITLAbAAAAAAAAAAAAACAxwW4AAAAAAAAAAAAAgMQEuwEAAAAA%0AAAAAAAAAEhPsBgAAAAAAAAAAAABITLAbAAAAAAAAAAAAACAxwW4AAAAAAAAAAAAAgMQEuwEAAAAA%0AAAAAAAAAEhPsBgAAAAAAAAAAAABITLAbAAAAAAAAAAAAACAxwW4AAAAAAAAAAAAAgMQEuwEAAAAA%0AAAAAAAAAEhPsBgAAAAAAAAAAAABITLAbAAAAAAAAAAAAACAxwW4AAAAAAAAAAAAAgMQEuwEAAAAA%0AAAAAAAAAEhPsBgAAAAAAAAAAAABITLAbAHKsp2db9PRsS10GAEDFsH7KnmsKMDGeo1SC7u6u6O7u%0ASl0GAEDFsM4HgOpnvmc0dakLAADS6excHxERTU1LElcCAFAZrJ+y55oCTIznKJWgs3NDREQ0N7ck%0ArgQAoDJY5wNA9TPfMxo7dgNATvX0bIve3u3R27vdLwABAI6C9VP2XFOAifEcpRJ0d3dFf//+6O/f%0Ab9duAICjYJ0PANXPfM+RCHYDQE4N/vJveBsAgNKsn7LnmgJMjOcolWBwt+7hbQAASrPOB4DqZ77n%0ASAS7AQAAAAAAAAAAAAASE+wGgJxqbT2/ZBsAgNKsn7LnmgJMjOcolaC19bySbQAASrPOB4DqZ77n%0ASOpSFwAApNHUtCQaGxcPtQEAODLrp+y5pgAT4zlKJWhubonOzg1DbQAAjsw6HwCqn/meIxHsBoAc%0A86s/AICxsX7KnmsKMDGeo1QCO3UDAIyNdT4AVD/zPaOpKRQKhdRFUH76+valLgEAAAAAAAAAAAAA%0AqkpDw5xR36udwjoAAAAAAAAAAAAAAChBsBsAAAAAAAAAAAAAIDHBbgAAAAAAAAAAAACAxAS7AQAA%0AAAAAAAAAAAASE+wGAAAAAAAAAAAAAEhMsBsAAAAAAAAAAAAAIDHBbgAAAAAAAAAAAACAxAS7AQAA%0AAAAAAAAAAAASE+wGAAAAAAAAAAAAAEhMsBsAAAAAAAAAAAAAIDHBbgAAAAAAAAAAAACAxAS7AQAA%0AAAAAAAAAAAASE+wGAAAAAAAAAAAAAEhMsBsAAAAAAAAAAAAAIDHBbgD4/9i79+iqyjt//J8TAg2E%0Am2BaGKBVvCSAWmur09bpojqVcbyBVXSshLZanY6iLdZZbRlvTC1aO6POaJfUtrSKFZZTFV2t01qs%0AoiOi1fEGJEHAsSo4chlu4Rpyfn/0R74ckiAkJ3kOJ6/XWq519nPO3ued7c7eZ4d3ngAAAAAAAAAA%0AAEBiit0AAAAAAAAAAAAAAIkpdgMAAAAAAAAAAAAAJKbYDQAAAAAAAAAAAACQmGI3AAAAAAAAAAAA%0AAEBiit0AAAAAAHCAqq1dHLW1i1PHgL1ynELX4/seoH2cRwEAuq7S1AEAAAAAAIC2eeSRByMioqpq%0AZOIk0DrHKXQ9vu8B2sd5FACg6zJjNwAAAAAAHIBqaxdHXV1N1NXVmM2PguU4ha7H9z1A+ziPAgB0%0AbYrdAAAAAABwANo1i9+ej6GQOE6h6/F9D9A+zqMAAF2bYjcAAAAAAAAAAAAAQGKK3QAAAAAAcAAa%0AO/acFh9DIXGcQtfj+x6gfZxHAQC6ttLUAQAAAAAAgP1XVTUyKitHND2GQuQ4ha7H9z1A+ziPAgB0%0AbYrdAAAAAABwgDKDHwcCxyl0Pb7vAdrHeRQAoOvKZLPZbOoQFJ5VqzamjgAAAAAAAAAAAAAARaWi%0Aok+rz5V0Yg4AAAAAAAAAAAAAAFqg2A0AAAAAAAAAAAAAkJhiNwAAAAAAAAAAAABAYordAAAAAAAA%0AAAAAAACJKXYDAAAAAAAAAAAAACSm2A0AAAAAAAAAAAAAkJhiNwAAAAAAAAAAAABAYqWpAxwIpk+f%0AHrfddltERJx99tlx8803d9p7r127Nm644YZ2b+eoo46KSy+9tP2BAAAAAAAAAAAAAIC8U+z+AMuX%0AL48f//jHyd7/9ddfj9/97nft3s62bdvykAYAAAAAAAAAAAAA6AglqQMUsk2bNsU3vvGN2Lx5c7IM%0ANTU1yd4bAAAAAAAAAAAAAOgcit2t2LZtW0yaNCmWLFmSNIdiNwAAAAAAAAAAAAAUv9LUAQpRfX19%0AXHbZZbFgwYLUUaK2tjZn+Yc//GGcddZZidIAAAAAAAAAAAAAAB3BjN17WLJkSZx77rkFUequr6+P%0At956K2ds5MiRidIAAAAAAAAAAAAAAB1FsXs3c+bMifPOOy+WL1+eOkpE/Hm27mw227RcVlYWhx56%0AaMJEAAAAAAAAAAAAAEBHKE0doBAsX748/uVf/iWeeOKJ1FFy1NTU5CxXVlZGt27dEqUBAAAAAAAA%0AAAAAADpKly52r1mzJu6888544IEHoqGhodnz1dXVsXjx4njppZcSpGte7B4xYkSSHAAAAAAAAAAA%0AAABAxypJHSCl6dOnx/3339+s1F1eXh7Tpk2La665JukM2XsWu0eOHJkoCQAAAAAAAAAAAADQkbr0%0AjN0tGT16dEydOjUGDx6cNEdDQ0O88cYbOWNm7AYAAAAAAAAAAACA4qTY/f878sgj46qrroqTTjop%0AdZSIiFi6dGls3769abm0tDQqKysTJgIAAAAAAAAAAAAAOkqXL3YfffTRMXHixDjjjDOipKQkdZwm%0AtbW1OcvDhw+PD33oQ7F9+/aYO3duPP300/Hqq6/GqlWrYtu2bTFw4MAYPHhwnHjiifGFL3whqqqq%0AEiUHAACA4lVbuzgiIqqqRiZOAgB/5toEALD/fIYCAAAKVZcudl9++eXRv3//1DFaVFNTk7N8xBFH%0AxD333BPTp0+PtWvXNnv9ypUrY+XKlfHf//3fcccdd8SYMWPi6quvjo997GOdFRkAAACK3iOPPBgR%0A/uEXgMLh2gQAsP98hgIAAApV4UxRnUChlrojIhYvXpyz/Nvf/jamTZvWYqm7JY8//nicffbZMW/e%0AvI6IBwAAAF1Obe3iqKuribq6mqaZvQAgJdcmAID95zMUAABQyLp0sbuQ1dXV5Szv3LkzZ3no0KFx%0AwgknxOjRo2PUqFHRvXv3Ztuor6+Pr3/96/HYY491aFYAAADoCnbN5rXnYwBIxbUJAGD/+QwFAAAU%0AstLUAWjunXfeifXr1zcb79atW3zpS1+KCy64IA477LCc5zZt2hT/+Z//GXfeeWe89957TeONjY0x%0AZcqUGD58eFRVVe1zhoMO6hWlpd3a/kUAAABAkenevVvO44qKPgnTAIBrEwBAW/gMBQAAFDLF7gJU%0AW1vbbKyioiJuv/32+NSnPtXiOr17947x48fHKaecEldccUW88MILTc9t2bIlpkyZEg899NA+Z/i/%0A/9u8/8EBAACgiJ122rhYuHBh0+NVqzYmTgRAV+faBACw/3yGAgAAUtvbL5iWdGIO9lFDQ0OMGjUq%0A+vXrFxERZWVlMX369FZL3bvr379/3HXXXXHooYfmjC9atCh+//vfd0heAAAA6AqqqkZGZeWIqKwc%0AEVVVI1PHAQDXJgCANvAZCgAAKGRm7C5Ap556apx66qkREbFx48bYtGlTDB48eJ/X7927d0ydOjUm%0ATpyYM/6rX/0qTjnllLxmBQAAgK5k7NhzUkcAgByuTQAA+89nKAAAoFApdhe4Pn36RJ8+rU+53pq/%0A/Mu/jBEjRkRNTU3T2AsvvBDbt2+PHj165DMiAAAAdBlm8gKg0Lg2AQDsP5+hAACAQlWSOgAd58QT%0AT8xZ3rx5cyxbtixRGgAAAAAAAAAAAACgNYrdRayysrLZ2OrVqxMkAQAAAAAAAAAAAAD2RrG7iPXv%0A37/Z2Lp16xIkAQAAAAAAAAAAAAD2RrG7iDU2NjYb69mzZ4IkAAAAAAAAAAAAAMDeKHYXuGw2Gzt3%0A7mzTui3Nzn3QQQe1NxIAAAAAAAAAAAAAkGeK3QVmyZIl8eUvfznOPPPMOPHEE2PUqFExe/bsNm2r%0Arq6u2dihhx7a3ogAAAAAAAAAAAAAQJ4pdheYvn37xoIFC2LJkiWxevXq2LlzZ7z88stt2taCBQty%0AlocPHx4DBgzIR0wAAAAAAAAAAAAAII8UuwvMoEGD4uCDD84Z+8Mf/hBbtmzZr+289NJLsXjx4pyx%0Ak046qd35AAAAAAAAAAAAAID8U+wuQH/7t3+bs1xfXx8zZ87c5/V37NgRP/jBD3LGunXrFhdeeGFe%0A8gEAAAAAAAAAAAAA+aXYXYDOPffcKCnJ/V9z1113xcKFC1KWebQAACAASURBVD9w3Ww2GzfeeGO8%0A+uqrOePjxo2LIUOG5DUnAAAAAAAAAAAAAJAfit2doLq6OiorK3P+e/7551t9fVVVVYwfPz5nbPPm%0AzXHxxRfH008/3ep6a9eujcmTJ8fs2bNzxj/84Q/Hd77znfZ9EQAAAAAAAAAAAABAhylNHYCWXX31%0A1fHiiy/GsmXLmsbWrVsXl1xySXz2s5+N0047LQ477LDo3r17/O///m/Mnz8/fv3rX8f69etzttO9%0Ae/e49dZbo2/fvp39JQAAAAAAAAAAAAAA+0ixu0D17ds3fvazn8WECRPinXfeyXlu/vz5MX/+/A/c%0ARllZWdx+++1x/PHHd1RMAAAAAAAAAAAAACAPSlIHoHWDBw+Ohx9+OP7mb/5mv9c94ogjYvbs2XHS%0ASSd1QDIAAAAAAAAAAAAAIJ/M2F3g+vbtG//+7/8eL774Yvz85z+PZ555JrZt29bq64866qj40pe+%0AFOPGjYtu3bp1YlIAAAAAAAAAAAAAoK0y2Ww2mzoE+2779u3x2muvxZ/+9KdYt25dbN26NXr37h1D%0Ahw6No48+OioqKvLyPqtWbczLdgAAAAAAAAAAAACAP6uo6NPqc4rdtEixGwAAAAAAAAAAAADya2/F%0A7pJOzAEAAAAAAAAAAAAAQAsUuwEAAAAAAAAAAAAAElPsBgAAAAAAAAAAAABITLEbAAAAAIpIbe3i%0AqK1dnDoGwAHLeRQAgNR8JgUA6LpKUwcAAAAAAPLnkUcejIiIqqqRiZMAHJicRwEASM1nUgCArsuM%0A3QAAAABQJGprF0ddXU3U1dWY2QugDZxHAQBIzWdSAICuTbEbAAAAAIrErhm99nwMwL5xHgUAIDWf%0ASQEAujbFbgAAAAAAAAAAAACAxBS7AQAAAKBIjB17TouPAdg3zqMAAKTmMykAQNdWmjoAAAAAAJAf%0AVVUjo7JyRNNjAPaP8ygAAKn5TAoA0LUpdgMAAABAETGbF0D7OI8CAJCaz6QAAF1XJpvNZlOHoPCs%0AWrUxdQQAAAAAAAAAAAAAKCoVFX1afa6kE3MAAAAAAAAAAAAAANAC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AAAAAAAAABITLEbAAAAAAAAAAAAACAxxW4AAAAAAAAAAAAAgMQUuwEA%0AAAAAAAAAAAAAElPsBgAAANhHtbWLo7Z2ceoYAAAAAAAAQBEqTR0AAAAA4EDxyCMPRkREVdXIxEkA%0AAAAAAACAYmPGbgAAAIB9UFu7OOrqaqKursas3QAAAAAAAEDeKXYDAAAA7INds3Xv+RgAAAAAAAAg%0AHxS7AQAAAAAAAAAAAAASU+wGAAAA2Adjx57T4mMAAAAAAACAfChNHQAAAADgQFBVNTIqK0c0PQYA%0AAAAAAADIJ8VuAAAAgH1kpm4AAAAAAACgo2Sy2Ww2dQgKz6pVG1NHAAAAAAAAAAAAAICiUlHRp9Xn%0ASjoxBwAAAAAAAAAAAAAALVDsBgAAAAAAAAAAAABITLEbAAAAAAAAAAAAACAxxW4AAAAAAAAAAAAA%0AgMQUuwEAAAAAAAAAAAAAElPsBgAAAAAAAAAAAABITLEbAAAAAAAAAAAAACAxxW4AAAAAAAAAAAAA%0AgMQUuwEAAAAAAAAAAAAAElPsBgAAAAAAAAAAAABITLEbAAAAAAAAAAAAACAxxW4AAAAAAAAAAAAA%0AgMQUuwEAAAAAAAAAAAAAElPsBgAAAAAAAAAAAABITLEbAAAAAAAAAAAAACAxxW4AAAAAAAAAAAAA%0AgMQUuwEAAAAAAAAAAAAAElPsBgAAAAAAAAAAAABITLEbAAAAAAAAAAAAACAxxW4AAAAAAAAAAAAA%0AgMQUuwEAAAAAAAAAAAAAElPsBgAAAAAAAAAAAABITLEbAAAAAAAAAAAAACAxxW4AAAAAAAAAAAAA%0AgMQUuwEAAAAAAAAAAAAAElPsBgAAAAAAAAAAAABITLEbAAAAAAAAAAAAACAxxW4AAAAAAAAAAAAA%0AgMQUuwEAAAAAAAAAAAAAElPsBgAAAAAAAAAAAABITLEbAAAAAAAAAAAAACAxxW4AAAAAAAAAAAAA%0AgMQUuwEAAAAAAAAAAAAAElPsBgAAAAAAAAAAAABIrDR1gAPB9OnT47bbbouIiLPPPjtuvvnmJDl2%0A7twZTz75ZDzxxBPx2muvxapVq2LTpk3Rs2fPGDJkSHz84x+PMWPGxF/91V9FJpNJkhEAAAAAAAAA%0AAAAA2H+K3R9g+fLl8eMf/zh1jHj22Wfj+uuvj7fffrvZc5s2bYq6urqoq6uLBx54IKqqqmLq1Klx%0A7LHHJkgKAAAAAAAAAAAAAOyvktQBCtmmTZviG9/4RmzevDlpjrvvvjsuuuiiFkvdLamtrY0JEybE%0Af/zHf3RwMgAAAAAAAAAAAAAgH8zY3Ypt27bFpEmTYsmSJUlz/OIXv4h//dd/bTbeq1evqKysjH79%0A+sV7770XS5YsicbGxqbnd+zYEddee22Ul5fHaaed1pmRAQAAAAAAAAAAAID9pNjdgvr6+rjsssti%0AwYIFSXO88sor8cMf/jBnrKysLCZPnhznnXde9OrVq2n83XffjR/96Efx4IMPNo1ls9m45ppr4thj%0Aj42/+Iu/6LTcAAAAAAAAAAAAAMD+KUkdoNAsWbIkzj333OSl7mw2G9/73veioaGhaaysrCzuueee%0A+MpXvpJT6o6IGDJkSEybNi2uu+66nPH6+vq48847OyUzAAAAAAAAAAAAANA2it27mTNnTpx33nmx%0AfPny1FFi7ty5sXDhwpyxa6+9No499ti9rnfhhRfGV7/61ZyxOXPmxJtvvpn3jAAAAAAAAAAAAABA%0Afih2R8Ty5cvjsssui29/+9uxZcuW1HEiImLWrFk5y8OHD49zzjlnn9b95je/GQcffHDT8s6dO+OB%0ABx7Iaz4AAAAAAAAAAAAAIH+6dLF7zZo1MXXq1DjzzDPjiSeeaPZ8dXV1fPKTn+z0XGvXro358+fn%0AjI0fPz4ymcw+rV9WVhbjxo3LGfvd736Xt3wAAAAAAAAAAAAAQH516WL39OnT4/7774+Ghoac8fLy%0A8pg2bVpcc8010a1bt07PNX/+/MhmszljJ5988n5t46STTspZfvfdd2PhwoXtzgYAAAAAAAAAAAAA%0A5F+XLna3ZPTo0fGb3/wmzjnnnGQZXnrppZzlgQMHxiGHHLJf2zjmmGOie/fuOWMvvPBCe6MBAAAA%0AAAAAAAAAAB2gNHWAQnHkkUfGVVdd1Wym6xSWLl2as1xZWbnf2+jRo0cccsgh8cYbbzSNLVq0qN3Z%0AAAAAAAAAAAAAAID86/LF7qOPPjomTpwYZ5xxRpSUFMYE5suWLctZPvTQQ9u0nWHDhuUUu9966612%0A5QIAAAAAAAAAAAAAOkaXLnZffvnl0b9//9QxcjQ0NMTatWtzxj7ykY+0aVsVFRU5yytWrGhzLgCK%0AU23t4oiIqKoamTgJtMwxmn/2KUD7PP74YxERMWbMaYmTAAAdxX1T/s2cOSMiIqqrL0qcpDjYnwBQ%0A/FzvKXTumwCg43TpYnehlbojItasWRPZbDZnbMCAAW3a1sCBA3OW169f3+ZcABSnRx55MCLccFO4%0AHKP5Z58CtM8jjzwUEYrdAFDM3Dfl37x5f4gIxaR8sT8BoPi53lPo3DcBQMcpSR2AXOvWrWs21rt3%0A7zZtq7y8PGe5oaEhNm3a1KZtAVB8amsXR11dTdTV1TT9RjUUEsdo/tmnAO3z+OOPxZYtm2PLls1N%0AM3cDAMXFfVP+zZw5IxobG6OxsbFp5knazv4EgOLnek+hc98EAB1LsbvAbN++vdlYz54927Stltbb%0Atm1bm7YFQPHZ9VvUez6GQuEYzT/7FKB9ds3WvedjAKB4uG/Kv12zTe75mLaxPwGg+LneU+jcNwFA%0AxypNHYBcLRW7u3Xr1qZtlZQ07+03NDTs07oHHdQrSkvb9r4AHBi6d++W87iiok/CNNCcYzT/7FOA%0A9slkch87jwJA8XHf1PHs0/yyPwGg+LneU2jcNwFAx1LsLjCNjY3Nxtpa7G5pvZa235L/+7/NbXpP%0AAA4cp502LhYuXNj0eNWqjYkTQS7HaP7ZpwDtc9ZZX4zZs+9reuw8CgDFx31T/o0efXI8+eTcpsf2%0AafvYnwBQ/FzvKXTumwCg/fb2i1HNp3QmqdLS5l37fZ1le087duxoNtajR482bQuA4lNVNTIqK0dE%0AZeWIqKoamToONOMYzT/7FKB9xow5LXr27BU9e/aKMWNOSx0HAOgA7pvyr7r6oigpKYmSkpKorr4o%0AdZwDnv0JAMXP9Z5C574JADqWGbsLTEvF65YK2vuipUK4YjcAuxs79pzUEWCvHKP5Z58CtM/YsV9M%0AHQEA6GDum/Jv9OiTU0coKvYnABQ/13sKnfsmAOg4it0Fpk+f5tOrb968uU3bqq+vbzZWVlbWpm0B%0AUJz8BjWFzjGaf/YpQPuYqRsAip/7pvwz02R+2Z8AUPxc7yl07psAoOOUpA5Arv79+zcb27BhQ5u2%0AtXHjxmbb7t69e5u2BQAAAAAAAAAAAAB0HMXuAtO3b9/o2bNnztiaNWvatK1Vq1blLA8cOLDNuQAA%0AAAAAAAAAAACAjqPYXYCGDRuWs7xy5co2bWfFihV73S4AAAAAAAAAAAAAUBgUuwvQ4YcfnrP85ptv%0Atmk7//M//7PX7QIAAAAAAAAAAAAAhUGxuwAdffTROcs1NTXR0NCwX9tYsWJFrFmzJmds1KhR7c4G%0AAAAAAAAAAAAAAOSfYncBOuGEE3KWt27dGq+88sp+bWP+/Pk5y5lMJj796U+3OxsAAAAAAAAAAAAA%0AkH+K3QVo1KhRUVFRkTP2m9/8Zr+2sefrjznmmBgwYEC7swEAAAAAAAAAAAAA+afYXYAymUycddZZ%0AOWMPP/xwvPfee/u0/ssvv9xsxu7x48fnLR8AAAAAAAAAAAAAkF+K3QXqggsuiO7duzctb9myJb75%0AzW/Gtm3b9rre6tWr41vf+lbOWEVFRZx++ukdkhMAAAAAAAAAAAAAaD/F7k5QXV0dlZWVOf89//zz%0Ae11n2LBhcf755+eMvfzyy3HppZfG6tWrW1xn+fLl8dWvfjXefffdnPErr7wyevXq1b4vAgAAAAAA%0AAAAAAADoMKWpA9C6q666Kp555pl46623msYWLFgQp59+enzxi1+MT3/60zFw4MB4//3346mnnopH%0AH300tmzZkrONz3/+8zF+/PjOjg4AAAAAAAAAAAAA7AfF7gJWXl4eM2bMiIkTJ+bMwr1u3bqYMWNG%0AzJgxY6/rjxo1Km655ZbIZDIdHRUAAAAAAAAAAAAAaIeS1AHYu6FDh8a9994bn/jEJ/ZrvZNPPjnu%0Aueee6NevXwclAwAAAAAAAAAAAADyxYzdB4ChQ4fGrFmz4qGHHopf/vKXsWjRolZf+4lPfCK+8pWv%0AxKmnntqJCQEAAAAAAAAAAACA9shks9ls6hDsnxUrVsTChQtj1apVsWHDhigvL49BgwbFscceGx/+%0A8Ifz8h6rVm3My3YAAAAAAAAAAAAAgD+rqOjT6nOK3bRIsRsAAAAAAAAAAAAA8mtvxe6STswBAAAA%0AAAAAAAAAAEALFLsBAAAAAAAAAAAAABJT7AYAAAAAAAAAAAAASEyxGwAAAAAAAAAAAAAgMcVuAAAA%0AAAAAAAAAAIDEFLsBAAAAAAAAAAAAABJT7AYAAAAAAAAAAAAASEyxGwAAAAAAAAAAAAAgMcVuAAAA%0AAAAAAAAAAIDEFLsBAAAAAAAAAAAAABJT7AYAAAAAAAAAAAAASEyxGwAAAAAAAAAAAAAgMcVuAAAA%0AAAAAAAAAAIDEFLsBAAAAAAAAAAAAABJT7AYAAAAAAAAAAAAASEyxGwAAAAAAAAAAAAAgMcVuAAAA%0AAAAAAAAAAIDEFLsBAAAAAAAAAAAAABJT7AYAAAAAAAAAAAAASEyxGwAAAAAAAAAAAAAgMcVuAAAA%0AAAAAAAAAAIDEFLsBAAAAAAAAAAAAABJT7AYAAAAAAAAAAAAASEyxGwAAAAAAAAAAAAAgMcVuAAAA%0AAAAAAAAAAIDEFLsBAAAAAAAAAAAAABJT7AYAAAAAAAAAAAAASEyxGwAAAAAAAAAAAAAgMcVuAAAA%0AAAAAAAAAAIDEFLsBAAAAAAAAAAAAABJT7AYAAAAAAAAAAAAASEyxGwAAAAAAAAAAAAAgMcVuAAAA%0AAAAAAAAAAIDEFLsBAAAAAAAAAAAAABJT7AYAAAAAAAAAAAAASCyTzWazqUMAAAAAAAAAAAAAAHRl%0AZuwGAAAAAAAAAAAAAEhMsRsAAAAAAAAAAAAAIDHFbgAAAAAAAAAAAACAxBS7AQAAAAAAAAAAAAAS%0AU+wGAAAAAAAAAAAAAEhMsRsAAAAAAAAAAAAAIDHFbgAAAAAAAAAAAACAxBS7AQAAAAAAAAAAAAAS%0AU+wGAAAAAAAAAAAAAEhMsRsAAAAAAAAAAADoslauXJk6AkBEKHYDAAAAAAAAAAAAXVBjY2PMmDEj%0ATj/99NRRACIiojR1AKAwvPzyy/Hss8/GG2+8EZs2bYry8vIYNmxYnHDCCfG5z30uSkr8HggAAAAA%0AAAAAAFAcXn/99bj++uujpqYmdZSCt27dunj++eebdcuOP/74GDJkSOp4UFQy2Ww2mzoExe3CCy9M%0AHaFJJpOJ++67L3WMDlFfXx8LFiyImpqaaGxsjCuvvHKf1vvjH/8Y06ZNi9ra2lZfM3DgwPiHf/iH%0A+Lu/+7vo1q1bviIXrEWLFsWoUaNSxwAAAAAAAOAA9Yc//CFOPvnk1DGg4Jx55plNjzOZTDz66KMJ%0A00DXMnPmzKiurk4dA/bJzp07o7a2NqdEPGjQoDjuuOPiQx/6ULu3X19fH7fddlvMmjUrGhsbI5vN%0ARiaTKfqC99tvvx01NTWxffv2OOOMM/ZpnZUrV8att94av/3tb6OhoaHF1xx//PExadKkOOGEE/IZ%0AF7osxW46XFVVVWQymdQxivYCvHbt2rjjjjtizpw5sXXr1oiIKC8vjxdffPED1/3Zz34Wt956a9MH%0AlL3JZDLx8Y9/PP7t3/4tPvKRj+Qle6E66qij4rLLLouvf/3rZioH2uzdd9+NpUuXxsaNG6O8vDw+%0A+tGPxmGHHZY6FkCHuPHGG3OWr7nmmkRJgM6yefPm6NWrV+oYsXXr1vje974X3//+91NHAT7A1q1b%0Ao76+PrLZbJSXl0fPnj1TR4K8uOmmm3KWv/vd7yZKAnt355135ixPmjQpUZID3+7f55lMJqZNm5Yw%0ADYWsqqoqzjnnnJgyZUqUl5enjgMFY1d/oFj//T5f/MVtOkJVVVV89rOfjWnTpsWgQYNSx4EWrV27%0ANn7yk5/EnDlzYt26dc2e79GjR4wZMyYuv/zyOOSQQ9r0Ho8//nh8//vfj/fff7/pelTM16XGxsaY%0APXt23HffffHmm29GRETfvn3j+eef/8B1n3zyyfjHf/zHpp/r7U0mk4lx48bF9ddfH2VlZXnJDl2V%0AYjcdrrOL3S0d0sV6AV6wYEFMnjw51q1bl/N1ZzKZeP3116O0tLTVde+9996cHzbu+f9o1/7afTki%0AYtiwYXHfffcVdbl71zF7zDHHxA9+8IM2fxAEDnwrVqyI+vr6OOKII/bp9Q0NDfHLX/4yZs2aFW+9%0A9Vaz5wcMGBBjx46Niy66KA4++OB8xwVIxj/GHDj84hH5Ul1dHT/96U/zMjNKW9XV1cXkyZPjzTff%0AdN6h4DzxxBM5y3/913+dKEkaS5YsiWeeeSZeffXVWLZsWfzpT39qNptPt27dYujQoXH44YfHUUcd%0AFaNHj44RI0YkStz17PnX+6qqqhIlab+JEyc2Pc5kMnHPPfd06vvv+fPvYromXXzxxXHzzTdHRUVF%0A6ijkQTEfq52tK94Dr1u3Lvr379/q87ufi/fHt7/97aL+C6q7jpUhQ4bEzTffHJ/61KdSR2I3q1at%0Aioceeij+67/+q9nPSo4//vgYN25cHHnkkaljFqWuch71F7cpRLu+//r06RP/9E//FGPHjk0dCXI8%0A9thjcf3118emTZv2WiLOZDLRvXv3uPbaa2P8+PH7vP2VK1fG1KlTY968eU3b33WfVKzXpbfffjsm%0ATZoUS5YsydmnJSUlsXDhwr3+otCTTz4ZV1xxRdPP9fbW/9t9fx533HHx05/+1MQO0A6K3XS43W/M%0AOktLF5JiuwA/99xz8fd///exffv2iGj+QePpp59u9QfuixYtivPPPz927tyZM77r/9HBBx8cgwcP%0AjpUrV8bq1aubtr/r+WOOOSbuv//+vRbHD2S7H7M9e/aMb33rWzFhwoTUsWij3WeeyWQycccddyRM%0AU5j88DLXa6+9Fvfdd1/MmzcvNmzYEAMGDIhnn332A9dbvnx5XHHFFbF8+fIPvMksKyuLq6++Oi68%0A8MJ8Rk/ukksuSR2hSSaTibvvvjt1jIKx52zK++riiy+OwYMH5zlNemvWrEkdIcfAgQNTR2i3rvKP%0AMYXCLx4deIpxJs9ds/tMnz49evTo0envf//998ctt9wSW7dudd7Zi507d8a8efNaneFrzJgxBTHz%0AekdIPSvp7uW5TCYTixcv7tT3T2H9+vXx4IMPxqxZs+Kdd95pGt+XmXx2GTRoUFxwwQVx3nnn7bU8%0AVgzmzJmTszxu3LhOff9iOkbb81l03rx5OZ+P2lJMLObPwlVVVdGvX7+47rrr4vTTT08dh3Yq5mO1%0As3WVfblmzZqYPXt2PProo9GnT5/41a9+1epr2zLJUzabjY997GPx8MMPF+1n0t2PlZKSkvjyl78c%0AkydPTnIPVayee+65eOqpp6KmpiZKS0tjxowZ+7TeXXfdFXfffXfTX0PecwKtXU455ZT47ne/W5Q/%0AI02p2M+j/uJ2/vhZfv7t+f13yimnxNSpU+Oggw5KHa3Levzxx9u03ujRo5NOutERZs6cGdOmTWtW%0AuG7J7q+ZMmVKVFdX73Xb2Ww2fv7zn8cdd9wRW7dubTbZ5a7XDB8+PB577LF2fiWFY9myZTFhwoSm%0ACUP37JY9++yzMWDAgBbXXblyZZx11lmxcePGFvdVRERZWVnTtW7PbX/hC1/Qz9kPejvsSbGbDvdB%0AF898e+WVV5p+U2j3C3kx3Ri+//77ccYZZ8SGDRtanFW7V69eMWfOnPjoRz/a4vrnn39+vPrqqzkX%0A1YiIE088Mb7zne/kFET++Mc/xk033RSLFy/O2Y+TJ0+OSy+9tKO+xKT2/GWETCYTn/nMZ+Kmm24q%0A2pvijrT7rGSZTCbmzp3bqe9f7D8c2sUPL9tvy5YtccMNN8Sjjz4aEf9vX5SWlsbChQv3uu7SpUtj%0AwoQJsX79+hZvAne3+7ll/Pjx8c///M95+grS6+y/0tGaYv9+3yWbzcbcuXNjzpw5sX379vjJT37S%0A6mvb+v/muOOOi5kzZxbdn3QslGM14sAv0ezSVa63KfnFo/Yxk2f+7fqaPve5z8WPfvSj6N69e6e8%0A78aNG2PKlCkxd+7cnM9VxbBPW/P+++/H008/HbW1tZHNZuPaa6/dp/Xmzp0bN910U6xYsaJpbM/P%0Aqj179oyLLroovva1rxXdn8Zsz/fdihUrYsOGDTnbauv7d4VrY0NDQ/ziF7+Iu+66KzZv3tzqX9Nr%0AzZ6v33VNuuSSS+JrX/ta0Raf2nOMbtu2LXbs2NG03Lt37za/fzEco+35Wq688sr4/e9/37Tclv1Q%0ATPtyT7vOf5lMJk499dS44YYbol+/folT0VbFfKx2tmLflzt27Ijp06fHjBkzmkovJSUl8dxzz7V6%0ADmjrJE+ZTCYuuOCCuO666/IRveDsfr3fdbwcfvjhccstt/hLJe303HPPxbRp02Lp0qUR8ef9W1ZW%0AFq+88spe19uxY0dceeWV8dRTT7X67yG7trdrvG/fvnH77bfHZz7zmTx/FV1XMZ9H/cXt/PKz/Pxr%0A6do0cODAuPHGG+Pzn/982nBFZs2aNfHrX/86NmzYEFdccUWrr2vrcV5s/8780ksvRXV1dTQ2NrZ6%0AXd5lz3Nht27d4t57741PfvL/Y++8w6I4/j/+XkBFFCv2hsaCGjXGLrHj1y72rlgSY41gVBREkCpg%0AV9QoqGBDUEEFCyp2bGhiL0QjXVQElI6wvz/87Xp7Be7g7vZub17Pw/PcLjc7n9mb3Zn5zKd0knrt%0AxMRELFu2DP/8849Uo3GaplG+fHnMnTsXc+fOFYwudgcgCwAAIABJREFUKjs7GyNHjkRCQoLU8QMA%0AwsPDZWZ1XbBgASIjIyVsy5o0aYIlS5agZ8+eqFatGtLS0nDmzBns2LEDqampnDHew8ND7cEM+ITY%0A7ZQeTZprUxSFqKgovsWAMMPtEjSKAwcOqKWepKQk2Nvbo6CggDNIAN9eeJUqVcLKlSvVIouq8fT0%0A5Bh10zQNY2NjTJ8+HcOGDSs2lfrVq1cljLoZxfzGjRslJkhdunRBYGAg5s2bh6ioKPbe7tmzB5Mm%0ATUKVKlVU11CeEb1HUVFRGDFiBFavXo2RI0fyLJl2kZiYKPFMyktoaChHmSOEyIbKRpbysiQUVV5e%0AuHABd+7cEazyMiMjA1ZWVnj58qWEU1BhYSEyMjJkblpkZWVh3rx5SE9PB0VRMhdFDKLvluDgYFSr%0AVg1Lly5VQav4g0+/QU1R8Kmac+fOYcOGDUhISABN0yhXrhxycnJKTGel6G/z4MED+Pr6CtKZi/i3%0AErQFWY5HGRkZJZZV1PEoJycHrq6uePnypaAUwgBw9+7dUs9JlRHJk6E09Ws6169fh7W1NbZu3ary%0A1L8PHjzAsmXLkJyczN5LIb/PExISsH79ely8eJHNuFWxYkW5DLvXr18PPz8/mZsezPns7Gz4+Pjg%0A/Pnz2LZtG0xNTZXbCA2gNM/dunXrWENPoWzcqor//vsPixcvxuvXr0uMpiRr7SltHZqTk4Nt27bh%0A5MmT2LZtm6Cj0ZSmjy5fvpz0USUiTyQwXYYZb8+dO4fo6Gi4ubmhd+/efItFIBBUREpKCubPn4/n%0Az59zxm6apnHr1i0MHjy42PKlidodGBiIUaNGoX379qWSWZPR09OT0DfHxMRgwoQJWLBgAX7//XfB%0ABVRQBzt37sS2bdtA0zSnn+bl5SE3N7fYPRJ7e3tcvnwZgOz9ENH/0TSNjIwMzJ8/H76+vujcubMy%0Am0IQGMVl3AaAtLS0YjNue3l5yeyXxWXcjo+Px+LFiwWbcVvIuh8+MDIyQk5ODoDvfejjx4+YP38+%0Axo4dCzs7O8Fm0lAXycnJ2LJlC8LDw/H161dUrlwZixYtKnGepGhfDw4ORp8+fTiB9rQZT09PCaNu%0Amqbxww8/oFevXqhTpw7S0tLw4sUL3Lhxg/0uRVEoLCyEp6cngoKCJK4bFhYGJycnZGVlyYzS3aNH%0ADzg6OgpON7plyxaOUTfjsGlhYYGhQ4eiXbt2aNiwodSyjx49kjDqZjJF7N27l/OeqF69OqZOnYqB%0AAwdi1qxZePPmDft+2bRpE4YOHSoYY3lZELudspOWlqYxez6aoiMkK0WCIAgMDMSIESNw+/ZtqUbd%0A5ubmCAsLw/jx43mWtOzExsbi7NmznJdZly5dcO7cOfzxxx/FGnUD3+6VONWrV4eLi4vMF1P58uWx%0AYcMGTgrczMxMnDx5sgwt0Vy2b98OExMTiU2dz58/w9bWFkuWLEFaWhqfIuoMkZGRCAgIYP8IXHbu%0A3Ik5c+bg33//5SgwGeVlcTDKS+Z9KWqQzFxL9H+iykt5UsVpEzRNY+HChWwERHHjbABIT0+XWX7T%0Apk1SvVzLly+PWbNmwdfXF+Hh4dizZw9Gjx7NKuqZ++rr64u7d++qpnE6gGj/1ZQJtirJzc2FjY0N%0AbGxsEB8fzz73X79+lasfid+vkv5omsaOHTsQHx+v6qapHUXvhSr+CISSyMjIwOTJk3Hq1CnO2AyA%0AdTyShajjESAZfUL8T/S5Dw4OxsaNG1XbOC3i+PHj8PDwYP8IXGiaRmRkJP78808UFRWprJ4dO3Zg%0AxowZSEpKEqSBvDgREREYOXIkzp8/j69fv7LPak5ODidKrzS2b98OX19fibm+uBJe9LmPiYnB9OnT%0AOU4Muo7oO5IgnRs3bmD8+PGsUbesdSUA1K5dG61atcJPP/2EDh06oEmTJqhevTr09fUlvivaN2Nj%0AYzFp0iRcunSJt3ZqKqSPEtQJ80x++PABv//+OxwdHVljEAKBIBw+fvyIadOmsUbd4mO7vBHLDA0N%0AUa9ePZl/4gYORUVF8PLyUnp7NIGgoCA0b95cYp5TUFCArVu3YvLkyWQOriB79uzBli1bUFRUJFWf%0AX9z+XXh4OE6dOiU1QEvt2rUxbNgwzJkzB0OHDkXlypU518/NzYW1tTU+ffqk0vYRtJf3799jyZIl%0AyM/Pl3h/At8ctYubPzk7O7NZyZlyjJ3D6dOncePGDQQHB+PGjRs4cOAA2rRpw9GPPH78WO6ooNoG%0A33p8oemgzpw5A3Nzc6lr8OPHj2PkyJGC2wtWJ4cPH8aQIUNw8uRJFBQUgKZpZGZm4tGjRyWWLc0e%0AnrOzM7KystTQMtXy4sULPHr0iPPuNDQ0xPr16xEeHo6VK1di1qxZWLp0KXbv3o3z58+jW7duHJ3I%0A48ePcevWLc51d+/ejeXLlyMzM1NCp0zTNGrUqAEvLy/s27cPpgIz6k5NTUVgYCDnnjZu3BiBgYHY%0Atm0bhgwZItOoG/jWl8UxNDTE5s2bZTp/1K5dGz4+Phwj7vfv3+PcuXNlbI1mQ+x2lAsZ878jPHc9%0Agk7BROm+ffu21Iln5cqVYWtrKwiDboaQkBCO55mZmRn8/Pzk8m7KzMzEjRs3JDZzZ8yYUWLK1urV%0Aq8PKygpbtmxhy4eFhWH69Ollb5SGYWFhga5du8Ld3R2hoaESA2dERATu379P0hGpCRI1STqM8pJB%0AXEGUlpYmM/2KqPJSFJqmUadOHXTu3Bl169ZFcnIyrl+/ji9fvrDfZZSXp06dQo0aNVTRNLUTEBCA%0A6OhoiYVc/fr1MWTIELRr105m+rr4+HjOgki07P79+9G4cWP2PONNPGHCBMyfPx8ZGRmgKApFRUVY%0At24dTpw4obpGqok2bdqo9Vl99eoVq+jUhXdFbm4u5syZgwcPHkg1aLt16xb69OlT7DXkNfoQvXZe%0AXh68vb2xdetWxYXWYPg2gBFyXyUoB1HHI0B6n0lPT5eZUUKW41GFChUwZcoUmJubo169ekhKSsKZ%0AM2dw6tQpdp3BOB798ssv6Nq1q2oaqGXowjhTWpg+c/78edja2sLb21up13///j2WL1+Ou3fvyjTo%0AHjNmjFLr5JuIiAjY2NiwUbrF5/qfPn2SOT+Njo7Gjh07pM71DQwM0LRpUzbCV0xMDHt9xlhv0aJF%0AOHbsGCpUqKCq5hEEQnR0NBYtWoTc3FwJvQlFUejSpQv69++PLl26oGXLljL1VgUFBXj27Bn+/vtv%0AREVFSURcAr5Flre2tsbu3bsFF4mGQNB0OnXqhPv370s850FBQbh9+zbWrVuHjh078iwlgUBQFkwg%0AAfFnvl69epgwYQJGjBgh13V69+7N0V2L8/DhQ8yYMYM1fqRpGvfv30dUVBR69uyplLZoCj/++CNC%0AQkKwc+dO/PXXX5w5Pk3TePjwIUaNGoVly5Zh6tSpPEur+Tx69AibN2+W0HUA36IZt23bVmYmqfz8%0AfKxfv55zjpm7WltbY/bs2Zw5a1ZWFry9vTn6/9TUVGzYsAFubm7KbhpBAJCM26qD6PKVS926deHr%0A64sTJ07A09OT3a9k+lFCQgJmzJiBmTNnwtraWvBRdpXJunXr4O/vL1WXfPPmTXTo0KHY8qXZw3v/%0A/j127tyJZcuWlUJizeHGjRvsZ0aP6evri06dOkn9fqNGjeDr64vFixfjypUr7Pnw8HBWd+Tt7Y29%0Ae/dKNeimKArjx4/H8uXLBffOZAgNDUVeXh77bNerVw+HDh2SmTlClPz8fFy4cEFiXJowYQLq1q1b%0AbFlTU1NMnDgRAQEBbPnQ0FCMHDmy7I3SQIjdjnJR95iv6WM8MewmaC1HjhzB+vXrkZ2dLXUg7tWr%0AF1xcXEocVLQNZvBk2uzs7Cz3ZPratWsoKCjg3CuKojB69Gi5yg8bNowdkGiaxtOnT5GZmVmiUbg2%0AUqVKFaxbtw5Dhw6Fo6MjkpOTOQsaJh3RuHHjsGrVKpKOiKBWiPJSeeTm5mLXrl2cCbaRkRFWrFiB%0AiRMnljiRO3z4ML5+/copr6enh82bN3OMukXp2LEjNm3ahNmzZ7Pnnj9/jmvXrml9KmN1Gad//PgR%0Ajo6OePr0KWdMBL57cFtbW6tFFnWyZs0aqRvqBgYG+N///od+/fqVeA2KomBhYQFPT0+Z34mMjMTy%0A5cvZ79M0jQsXLuD58+do3bq1chrDMw4ODmqrKykpCQEBARwnBNF3S6VKldQmC0G7II5HBE1n0qRJ%0AbD9jxouwsDCUK1cO7u7uSqnj6tWrWLVqFdLS0qSu+5nsUxYWFkqpTxNISEiAra0tCgsLpc7369Wr%0AJzNiN03TcHFx4aQsZcoNGzYMy5Yt4yiRY2Ji4OLigrt377K/4b///osdO3bAxsZGVU0kCIDk5GTM%0Anz+fNeoGvs9Lx4wZg99++w2NGjWS61rlypVDhw4d0KFDB8ycORPx8fEICAjAkSNHOIZPBQUFWLRo%0AEU6cOIEmTZqorG0EAoHLoUOHcPDgQWzcuBHZ2dmccT82NhbTpk3D7Nmz8ccff6BcuXJ8i0sgEMrA%0A8ePHce/ePc7YXrFiRVhbW2Pq1KkwMFDelnKHDh2wfPlyuLq6cua8+/fvF5xhNwAYGBhg8eLF+N//%0A/gc7OztWp8m8T3NycuDq6orIyEi4u7vLXOsTADc3N85aiaZp/PTTT7C2tka3bt2K1eeHhISwe31M%0AWYqisHTpUvz2228S369UqRKcnJxgZGSEvXv3sr9XaGgo5s2bJ/d8l6AbiGfcZpxdN2/ejJo1a5ZY%0AviwZt4cMGcJm9WMybgspMBvR5auOMWPGoFevXnBycsKlS5c4e09FRUXYt28frl+/Dm9vb5iZmfEs%0Areazf/9+7N+/H4Bk9sw6deqgWrVqJV6Doij8/PPPUsclhsuXL+Po0aOcucShQ4dgZWUll8GupvL8%0A+XMA35+7SZMmyTTqZihXrhzWrl2LQYMGIS8vDzRNs0bewcHB8PPzAyD5ezRv3hzOzs74+eefVdMY%0ADeHcuXOcccnR0VHuPnLr1i1kZWVJjEETJ06Uq/yYMWMQEBAAAKwTZ35+vuAcRYjdjnKRt38pg7y8%0APISHh8sc8zXF4JsYdhO0jsTERNjb2+POnTsSnm6M5+vKlSsxduxYPsVUCenp6Xj9+jXb3nbt2qFd%0Au3Zyl7958yb7mbl3bdu2lVtJ1LhxYzRs2BCJiYkAvqV/f/HiBTp37iy3DNpG7969ERYWBk9PTwQH%0ABwPg9rdjx47h9u3b8PDwEPR9IGgWRHmpPMLCwpCWlsa2q1KlSti3bx/at29fYlmapnH69GmJezlk%0AyJASy/fo0QODBw9mFX3AN6NobTfsVgenTp2Cm5sbG/lC3Ki7U6dOcHd3F5yxx/Xr16V67I4bNw5/%0A/PEHateuLfe19PT0inVIGj58OJ4+fYp9+/Zx6tu7d6/So7DyhboiIB09ehRHjx6VuiikaRo9e/aE%0Aq6urWmQhaBfE8YigDTg5OYGiKBw5coSzkRASEsIq1UvL169f4e3tjYCAAKkRbmiaRu/eveHu7g4T%0AE5Myt0WTcHd3R05ODuf5rVWrFubOnYthw4YVG30jIiICL1++lJifjh8/Hs7OzhLfb9GiBfbv3w9r%0Aa2tERESwv2FAQACsrKwEFemDoFxsbW05EWJomkaLFi2wfv16tGrVqkzXbtSoEezt7TFq1Cj8+eef%0AePv2LfuOycrKgr29PQ4ePKiMZhAIBDmZNm0a+vbtCwcHB9y6dYtj8FFYWAhfX19cv34dXl5eaNmy%0AJc/SEgiE0lBUVMTJ+kLTNGrXrg0/Pz+0aNFCJXVOmzYNoaGhePLkCTsPvXHjBhITE9GgQQOV1Mk3%0ArVq1QnBwMHx9feHj48NGLAe+3fObN29ixIgRcHBwkDs6ui4RHR3NRjRm1jqzZ8/GihUr5Cp//Phx%0A9jOzzmzevDl+/fXXYsstXboUV69exZs3bwB8e16Cg4OxdOnSUraEIERIxm3VQXT5qqVWrVrw8fFB%0AeHg4XF1d2T1T5l0bExOD8ePHY+HChfj99981xtBN03jz5g3Wr18vob/84Ycf8Mcff2DgwIHQ09OT%0A61omJibFZo3v27cvEhMTOe+N3NxcBAQE4M8//yxTO/gkNjaW7XcAMHnyZLnK1alTByNHjkRQUBCA%0Ab4auz549g4eHh8TvYWBggHnz5uH3338XvGNydnY2nj17xh43adKk2H4ljngEdQBo1qwZmjVrJld5%0AMzMzmJiYIDU1FcA3I+YXL17IZYOhTRC7HeVSlj0lRbh//z7s7OxkjvmNGjVSWvCisiLfyEEgaAiH%0ADx/GiBEjWKNu8YiVffr0QVhYmCCNugHg1atX7GeKotCrVy+FyjOpmESvoaiRRtu2bTmpD2JjYxUq%0Ar41UqlQJzs7O2LdvHxo0aMAxLKBpGvHx8bCysoKXl5fMyGkEgrIQV14CwOzZsxEYGIju3buXuKAu%0Ai/JSNE0co7zUds6ePQuAO1GWd0Hxzz//4OPHjxLn5VUyTZkyhf1M0zSioqJ4TyenyXz8+BELFiyA%0Ara0tMjIyJN7FhoaGWLVqFQ4ePCg4o24A2LhxI/uZae+OHTvg6uqqkFG3vNjY2KBhw4YAvt/j8+fP%0AIy0tTel1CZHk5GTMnj0bTk5OyMzMlOivRkZGcHZ2xt69e1G/fn2epSVoIozjEQDW8Wj//v2YNGlS%0AiWO9MhyPRJUYJGI3oTgcHR0xZcoUifdcUFBQqaNExMXFsakapa37K1SogDVr1mD37t2CM+p+9eoV%0AIiMjOXP9fv364ezZs5g+fXqJhtbMBoYotWvXhp2dncwyenp6cHd350Rryc3NJc8+QSanTp3iRHkH%0AgJ49eyI4OLjMRt2itG3bFqGhoejatStnnXT//n2EhIQorR4CgSAfDRs2xL59++Di4oLKlStLjP0v%0AXrzAuHHjsGfPHqLbIBC0kMuXL7MBfRijFx8fH5UZdTMsW7aMc8zon4SMnp4e5s6di5CQEHTo0EHC%0AkfXz589YsWIFlixZgvT0dD5F1ThOnjzJfqYoCoMGDZLbqPvdu3d49OiRxB7p7NmzS9SzGBgYYPbs%0A2ez6VBf6KUFxRDNuAyhVxm1RKEqxjNsMohm3CfJBdPnfGDZsGMLDwzFkyBDOPWAyaG3ZsgWTJ09G%0AXFwcz5JqJuvXr+cYCNI0jVmzZuHkyZMYNGiQ3Ebd8uLm5sZGkGf6anBwMPLz85VajzphDIABoGrV%0Aqhy7hJJgMr4wY/rSpUuRnZ3N/p+mabRq1QrHjx/HokWLBG/UDQAvX77kZMIbMGCAQuWVYVvWvn17%0Ajn7g7du3CpXXdIjdjvaRl5cHd3d3zJgxA3FxcRJjPvDNAfn06dPo0qULn6KyEMNuglaQkJAAKysr%0AuLi4IDs7W8JbwtjYGB4eHvjrr78EnaIsISEBwPeXeuvWreUum5iYiOTkZInzPXr0UEiG6tWrc46Z%0A1E66QPfu3VkvZ6b/MQuawsJC7Nu3D2PHjsWLFy94lpQgZIjyUnl8/foV9+/fZ9tes2ZNTJo0Se7y%0A165dkzhXu3ZtudM2dezYkZO27cuXLxwHHsJ3Tp48iWHDhuHy5ctSDbw6d+6MkydPwsrKSpDRAqKj%0Ao/H8+XNONBovLy/069dPZXWWL18eS5cu5Sy4CwoKcOHCBZXVKRSOHj2KESNG4NatW1L7q7m5OcLC%0AwjBhwgSeJSVoMsTxiKBNrFmzBlOnTpVQgh08eFDhTA8nT57E6NGj8ezZM4nUdzRNo23btggJCeH0%0AUyERGhrKfqYoCh07doSPj0+JEbqAb2vzO3fuSDh1zJw5E4aGhsWWrVy5MmbNmsWZ6585c6ZsjSEI%0AkqKiIvj4+LDHFEXhxx9/xK5du0rsZ6WBcWZs06YNWx9N09i9e7fS6yIQCPIxfvx4hIWFoW/fvhIG%0AH/n5+di4cSOmTZuG+Ph4niUlEAiKcO7cOQDf55CTJ09WKFtsaenevTt++uknztz/8uXLKq9XE2jW%0ArBmOHDmClStXwtDQkKNDomkaERERGD58OK5evcq3qBrDlStX2Pujr69frAOrONL6Vfny5TFo0CC5%0Ayvfv35+zPo2Li0NKSorc9ROEDZNxm4GvjNsMTMZtQskQXT6XGjVqYNOmTdi+fTtMTEwkdH3//PMP%0ALC0tcfjwYZ4l1Szevn2Ly5cvc/bwfv/9d9ja2sLAwEAlddapUwe///47R2+fkZGh1fOGz58/A/jW%0A3+SNCs0g7ozIZH8Dvj3L06ZNU3pAAk1H3Lasbdu2cpdNTU3ljGsM3bt3V0gG8aAsnz59Uqi8pkPs%0AdrSL+/fvY+TIkThw4AAKCwsl7E6bNGmCAwcOYPXq1SrRc5cWYthN0HgOHTqEkSNH4u7du1In1H37%0A9kVYWJjcXqvaDDOZYVAkLXJ0dLTEOUNDQ/z0008KyVCtWjXOcV5enkLltR1DQ0PY29vj0KFDMDU1%0AlVjQvHr1CuPHj8dff/1FDGAIKoEoL5XHq1evkJubC+DbMzxw4EDo6+vLXT4qKor9zIxPimRSMDAw%0AQMeOHTnvCiadI+EbHz58wPz587Fy5Uo2SrfoHIB5Jx88eBCNGzfmWVrVER4ezn5mFoYDBw5Ueb1D%0AhgyBqakp59ylS5dUXq+2kpSUJBHZQ7S/VqpUCS4uLvDz80O9evV4lpagyRDHI4I24uDggGnTpkms%0Aj/bu3YstW7aUWD4nJwcrV67EypUrkZWVJfEO1dPTw7x583D06FE0bdpUpW3hk0uXLklE+JI3os+V%0AK1fYyEAM+vr6sLS0lKv8kCFDOMcvXrzQKUdugnxcvXqVkxq3YsWK2Lx5s9yR6EpD5cqVsW3bNk4d%0Ab9++1erNSgJB26lTpw527doFT09PVK1aVWL8v3//PiwtLaVmkiAQCJrJjRs3OMFsSooSp0xEjeVo%0Amsbjx48l5rVChXHEPHXqFLp16ybxPv348SPmzZuHNWvWcKJO6iKJiYn48OEDgO8ZjRXJYihNl9+l%0ASxcYGRnJVb569eqssyFDTEyM3PUThA3JuK19EF1+8VhYWODMmTMYPXq0RGaJnJwcuLi4YM6cOVq9%0AR6xMTp8+zblPbdu2hbW1tcrrnTZtmoTtjjYHZxKNNl6lShWFyorPCURtKdatW4fVq1erVHeliYhG%0AQAck71Fx3L9/X+Kcvr4+unbtqpAM4kFDc3JyFCqv6RC7He0gLy8Pbm5umD59OhulW9ShlqIozJgx%0AAydPnkTnzp35FlcC1bgHEQhKICEhAXZ2drh3757EhJGmaVStWhWrVq3CqFGj+BRTrYgPdKIGFyUh%0AOvgyL6cOHToo7CUorlDThTQl0ujYsSNOnjyJnTt3wtfXFwUFBWz/LCgowObNm3H58mV4eXkJ2tiQ%0AoF4Y5SUz0eBLefns2TP2XExMjNZmSmCiRzH34scff5S7bFZWFp48eSLhMcmkepIX8d9PWoRVXSU0%0ANBQeHh74/Pmz1IidXbp0gbu7Oxo1asSjlOrh6tWrnMXFwoUL1VIvRVGYOHEiPD092fofPHiglrq1%0AjcDAQHh7e0tklgG+9ddevXrBxcUFdevW5VFK9TJv3jze6qYoCjt37uSt/rLCOB4x4z1fjkc3btxg%0Az71580anolkQSsfq1asBAAcPHuQoxnbt2oVy5cphwYIFUss9f/4cNjY2iI2NlfoObdSoEby8vNCx%0AY0e1tIMvUlNTWYNZiqLQuXNnNG/eXO7y0p799u3by+0QXq9ePTRt2pRNiUnTNF6+fKmwwp4gbBiH%0AQ6aPzZ49Gw0aNFB5vQ0aNMDs2bOxc+dO9h1x9uxZ9OnTR+V1EwgE2VhaWuKXX37B2rVrERERwRn/%0As7Oz4ejoiEuXLsHV1RW1atXiW1wCgSCD+Ph4pKWlsWNsmzZt1KrvHTBgAPT09Nh9wLy8PPz7778w%0AMzNTmwx806hRI/j7++PYsWPw9vZGRkYGZz80ODgYt2/fhoeHBzp16sSztPwgHhBFEaMLmqZx+/Zt%0ACV2+osa3pqamePr0KXvMRMIkEESjolIUVaqM2+L9k2TcVh1Ely8fxsbG8PDwwMiRI+Ho6Ii4uDjO%0A2HTz5k2MHDkSDg4OGD58OM/S8svFixc5e3hLlixRS3ZhIyMjjB49Gvv27WPrv3PnjsrrVRWi9jYV%0AKlRQqKy4rQPzW3h7e0sEs9AVmOB2DPJkhGQQDRrK3Mu2bduiYsWKCskgHghTVRHs+YDY7WgH0dHR%0AsLe3lzDoBr5H6XZ3d9foNZZwnhqCoDh48CA2bNiA3NxcqRPqfv36wdnZWecUwuIDnSLRsu/duycx%0AgSzNBq14egxFB28hUb58eSxZsgTDhg2Dg4MD/v77b84GBpOOyMbGRqFFvDhdunRRotQEbYYoL5XL%0A+/fvOceiqepK4p9//kFhYaHE/VQ0BZG4sk3XI68A336XNWvW4OrVq1IduypWrIhly5Zh6tSpfIqp%0ANlJSUpCUlMTeA1NTU4mUYqpk6NCh8PT0ZI8zMzPx5s0bhdOgCZWkpCTY29vj9u3bUvursbExVq5c%0AibFjx/IpptqhaZq3KJriawdthDgeEbSZ1atXg6IoHDhwgLM22rZtGypUqIA5c+Zwvh8QEID169ej%0AoKBA6tp/7NixsLOzU8ipWVsRj/am6LxSPMIXoPhcv1WrVvjvv//Y49jYWGLYTeAgGommfPnysLKy%0AUlvdc+bMgZ+fH/u+kBbZhkAgqJ+aNWti69atiIiIgIuLC7uxCXwby69du4YRI0bA0dFRZzfUCQRN%0AR1TnTFEU+vbtq9b6q1atCjMzMzx//pw9FxcXp1OG3Qzjxo1D//794ebmhvDwcM6aKi4uDjNmzMC0%0AadPKtN+krcGykpKSAHzXlSiiH3358iW+fPmidMPZL1++KFSeIFxIxm3tgOjyS0ePHj0QFhYGHx8f%0A+Pn54evXr+zYlJGRgeXLl+Ps2bNlGpsWLVqkRInVS2ZmJkenV7NmTYX1cWVh1KhR2LdvH3v8/v17%0AvHv3TuccE0QD4zBzhdGjR+v0GlQ8C2RBQYEdAzIsAAAgAElEQVTcZaWNTaWxWRJ3MjI0NFT4GpoK%0AsdvRbHJzc7F+/XocPnwYRUVFALhjvp6eHqysrGBjY6OwI4m6IYbdBI0iPj4ednZ2iI6Olhml297e%0AHiNHjuRTTN4Q96KSV2mQkpKC//77T2Jg6Natm8IyiG7yAoCJiYnC1xAazZs3x5EjR3Ds2DFs2rQJ%0Aqamp7IImJycHHh4epb42RVEcLyuCbkOUl8pFPAuCsbGx3GXv3bvHfmbGqx9++EEhhR0g6bCj7caI%0AZaWkKN3dunWDm5ubQkb42s7r16/Zz3xsrtWpUwfNmjWTMPIiht3A4cOHsWHDBpmRPfr06QNnZ2ed%0A9Y4W98RXB0J5hxLHI4K2Y29vD4qiEBAQwDFEWL9+PcqXL4/p06cjPT0dq1atwpUrV6RGSqhevTpc%0AXFxgYWHBc2vUR1kifMXGxnIM6RgUneuLz2XFN6cJuk1sbCwyMzPZ57VPnz4KraHKSuXKldG9e3dc%0Au3YNwLf+GR8frxMZfAgEbeB///sfevbsCS8vLwQHBwP4nv46PT0dS5cuxcWLF+Ho6KhwWm0CgaBa%0A3r17B+D7PJQPnU/z5s05+yDi62JdokaNGtiwYQPGjRsHV1dXvH79mp3nFxYWIiAgoEzX11bD7szM%0ATM6xuBFrcUgzTqpWrRpatmypkAzic1/xDMcE3YVk3NZ8iC6/bJQvXx42NjawtLSEm5sbbt68ydHj%0ARUZGIjIystTX12bD7pcvX6KoqIgTtVedtGrVCrVq1eIEZnnz5o3OGXZLQ1b2SF1BfCzKysqSq1xG%0ARgZevHhR5j0m4JsuURRF7Sg0GWK3o7ncu3cP9vb2iI+Plzrmm5qawsPDQ2syxBLDboLGcODAAWzc%0AuFFmlO4BAwZg7dq1Om1IzKS3Ze7Nf//9B3Nz8xLLXb9+XeJcxYoVFfb2zcvLw9OnT1mlvKhMhG/R%0AFAYPHgwvLy8EBQVxFjQEgjIgykvlwnjnlQZRZRsANj2OoogvojTdI1BVlBSl28jICMuWLcOUKVP4%0AFJMXEhMTAXxfGLZp00btMrRq1YrjeZycnKx2GTSJxMRE2Nvb486dO1L7a5UqVbBq1SqMHj2aTzF5%0ARyhG1nxAHI8IQsDOzg4URcHf359j3O3u7o6kpCScOXMG79+/l7r27927N9zd3XVu7S+ueBVXzBaH%0AtLm+kZER2rdvr5AM4oZ2+fn5CpUnCJuXL19yjvlIUdmrVy/WsBv4JhMx7CYQNIfKlSvD2dkZlpaW%0AcHJyQkxMDGetdObMGdy6dQv169cv1fUpimKNxgkEgvIQ1zmXZR5e2r0Q8TqJc/E3w45Tp05h06ZN%0A8PX15ayrSos2r+3Fow8rokcXXS8xa1BFoioy5Obmco6FFHWSUDZIxm3NhejylUuzZs3g5+eH7du3%0AY/v27To/NgGSe3ilGV/KStu2bXHlyhUJmXSZli1b6lSQMGmIG/fHxcXJZZwdFRXFOiswGBgYKNy3%0ACwsL8fjxY847orS6AE2E2O1oHvJE6Z45cyZsbGxQvnx5PkVVCGLYTeAdeaJ0Ozg4YPjw4XyKqRGI%0Ae/k8evRIrnIXL15kPzOTSnNzc05KEnm4fPky8vPz2d9HX18fzZs3V+gaQuf69eu4ceMG51xpFyTE%0AIJwgDlFeKhdxxZa8nqp5eXl4+PChUrIgiKfEqVq1qsLX0HZOnDiBdevW4cuXL1KNu7p37w43Nzed%0AdSTShM018cW/vM+KEDl06BA2bNiAnJwcqf21b9++cHZ2Ru3atXmUUjMg85jSQxyPCEJh1apVoCgK%0A+/fv52z07N+/X+ra39DQECtWrNBJRy5Acp5tZGQkd1lpc/2OHTtKpNwsCfGUnNqk4CSoHsZQoDSR%0AaJRFvXr1OMeiEakIBILm0KlTJ5w8eRIHDx7E9u3b2UhUNE3j06dPEoZHJcGU1XajDwJBUxF35itt%0AVH0HBwf2c+PGjRUqS9ackhQUFMDf3x+BgYGc95+u7jeJ70MoYvwfHR2tFF2+eCR5bTecffr0Kd8i%0ACAaScVszIbp85ZOeno4tW7YgODiYjE3/j/jaho9nT9yAWdej9lIURSKWA2wWHub5FM2OUxyXLl1i%0AP4valChqE3Lnzh1kZWWx9VMUhR9++EGha2gyxG5Hs7h79y7s7e2RkJAgdcxv1qwZ3N3dFQ5+qwkQ%0Aw24CrwQEBGDTpk0yo3RbWFhg7dq1qFmzJo9Sag716tVD/fr1kZyczKa1yc3NLfYFnZqaihs3bkhM%0AqPv3769w/QcOHOAct2zZUqcHB1FevnwJFxcXCWMaQBiLEoJmQJSXykVcWcOkzCmJe/fucZxcgG+L%0AkdLczydPnnA8VcUNFYRMSkoK1qxZg2vXrkk17qpUqRKWL1+OSZMm8Skm74gvyhSJ3inKxIkT2c9t%0A27ZVqKz4u6ewsLBUMmgzCQkJsLOzw71792Q6Iq5atUpr09kqG4qipM6JCPJBHI8IQmLlypWgKAr7%0A9u3jGHeLZzf68ccf4e3tjaZNm/IpLq+Ip0kWnwMUh7S5vjIifJH1PkGUz58/c475GBtq1aoF4Ps8%0ATNc3KwkETUZPTw9TpkxBcnIyZx4AEF0pgaBpiK9BS5u1ZerUqaWWQXzdK546Xte4evUq3N3dERcX%0AJ1UPpYuIzz3T09PlKhcTE4OPHz8qRVfCZKJgfgNtNxobO3YscZpSEiTjtmZBdPmq4fDhw9iyZQs+%0Af/5MxiYRxPV3pTXsNjU1Ze9nnTp1FCor7lyiSNYAoUKcBoGmTZuievXqSE9PB03TuHjxIhwdHYsd%0A+7Ozs3Hp0iWl2JYdOXKEc2xqalpqB1JNhNjtaAY5OTnw9vZGYGCg1Cjd+vr6mDlzJpYsWaK1QWyI%0AYTeBF+Li4mBnZ4f79+9LnfhVq1YNDg4OGDZsGJ9iaiQDBgxgDayzsrKwc+dO2NjYyPx+QEAAvn79%0AyhkYypcvj4EDBypU78WLF3H//n3ORnxpBnChkZubi61btyIgIACFhYVS+/OAAQPQunVrPsUkCASi%0AvFQupqamAL4/r69evZKr3OXLl9nPzH1o06aNwga3z549k/hdGJmEzvHjx+Hp6SkzSnfPnj3h6uoq%0AqJRMpUV8YSgeSVNe1q5dW2oZxBVTura5VlJkj379+sHZ2Zk1NCJ8Q5FIswQuxPGIIDRsbW0BQKpR%0Al4GBAebOnYsFCxZIpC7WNcRTJ4ob0coiMTER8fHxEnN9eVJrivP69WvOMYlaRSgOPtJ7EsMTAkF7%0AuHTpEry8vBAXFyfh2KXLz/KAAQP4FkEwEH278hA3BkpNTVW7DCkpKZxjIRl9KML79+/h5uaGiIgI%0AqXtNenp6mD59uk72/0aNGgH4fj9iYmLQr1+/EstduXJF4pyJiYnC2Wc+ffqEmJgYzjnxCKnaiC4b%0AYyoTknFbcyC6fOXz4sULrFmzBo8fP5Y6NlWsWBHW1tY6OTYBkHheS7vWOXfuXKllEN831EXjTnF0%0Aec0pSt++fRESEgLg2xz/yJEjxWbLDA4ORk5ODuf+6enpYfDgwQrV++jRI1y8eJGjC+jVq1fpGqGh%0AELsd/rl79y7s7OyQmJgodcz/4Ycf4OHhgfbt2/MoZdnR7V0zAi/4+/tj8+bNMqN0/+9//4OTkxNq%0A1KjBo5Say9ixY3HgwAH2Be3r64umTZtK9Sq9c+cOu3kOfF8UDh48WEJZVxxxcXFwcHCQMBIZOXJk%0A2RukxVy9ehVr165lI6gD3IVMjRo1sGbNGoUnOgSCLIjyUrm0bNkSFStWZMejyMhILF++vNgyhYWF%0AOHfunMT7UJ7fQZzg4GDOcd26dRX2wtY2UlJSsHr1aty4cUNmlG5bW1tMmDCBTzE1CvHxOiMjQ+0y%0AiKe4Fzc8Eyrx8fGws7NDdHS0zMge9vb2Oj8fIigf4nhEECK2tragKAp79+7l9C19fX38/PPPOm/U%0ADXyfVzP35/Xr13IpvK9duyZxztjYGO3atVOo/uzsbDx79oyjDNbmuT5B+YhvDH748EHtMjB1Mvot%0AXZmXEgjaRGJiItauXYvr169z1lHM+KKvr1/qKElC2JxPTEzkjLWE0kPuofJgDACYZyw2NlbtMrx8%0A+ZLzbDRp0kTtMvDN4cOHsXHjRmRlZclMH+7h4YEOHTrwKCV/mJmZce7JvXv3MHfu3BLLnT9/nv3M%0A3Ne+ffsqXH94eDjndzE0NESzZs0Uvo6mIYSxVRMgGbf5h+jylU9+fj62bNkCf39/Nrid+NjUrVs3%0AuLm56bT+SHwPj4/MYuL7hroWnIkgm1GjRiEkJISdZ69fvx6tW7dGx44dJb4bFxeHHTt2SNiW/fLL%0ALwo5w3z+/BkrVqyQeGeMGDGi7A3SIIjdDn/k5OTAy8sLR48elRmle/bs2Vi8eLHWRukWheycEdRG%0AbGws7Ozs8ODBA6kT6urVq8PBwQFDhw7lU0yNx8zMDP3790dkZCQoikJhYSFWrVqFyMhIjBkzBo0a%0ANUJ6ejouXLiAw4cPS0Tt09fXl0vZwXDv3j0sW7YMaWlpHI+qwYMHo3HjxqpoosaTnp4ONzc3hIWF%0ASfRl4Ft/Hjx4MNasWUMcFAhKhSgvlYu+vj569OiByMhIAMDbt29x9epV9OnTR2aZ8+fPIzU1VULZ%0ApqgDR1JSEo4fP855r5YmqqI2cezYMXh6eiIzM1OqAsjc3Byurq4kKqwYNWvWBPB9nImLi1O7DOIe%0Av7qwMDx48CA2bNgg0xGxf//+cHZ2LnVaPQKhOIjjEUGorFixAhRFwc/PjzXwysvLw6JFi7Bz5070%0A6NGDbxF5RVx5+/DhQ7nKXbhwgf0sqnBXdIP+woULnGxfBgYG+OGHHxS6BkHYMGMB00cSExPVLkNy%0AcjLnmJkrEwgE/iksLISfnx927twpcx31008/wcPDA02bNuVRUs2AGNIpB3IflYP4PPTBgweYOXOm%0A2upPSUnB27dvOVH9FTVs0GZiY2Nhb28vM8OxENKHK4MqVarAzMwML168AE3TuHXrFt69e1dsZMJX%0Ar16xGclEsbCwUKjur1+/wt/fn6PL79ChA/T09ErVFk2COMkoD5Jxmz+ILl/5REdHw97eHnFxcVLH%0AJiMjIyxbtqzYyL+6QrVq1TjH8mbfVCbiGfh0LWovQTbdunVDhw4d8OjRI1AUhezsbFhZWWHu3LkY%0APXo0GjRogC9fviAiIgIbN25ERkaGxLxJEduylJQULFy4kJ3bM+/kLl264Mcff1R283iF2O3ww+3b%0At2Fvb4+kpCSpY37z5s3h7u6u9VG6RSGG3QS1sH//fmzZskViQs1MBAcNGgRHR0diBCsnDg4OuHv3%0ALrKystgB8cKFC5wNXQAS95qiKMycObPEzdlPnz7hwYMHCAgIwL179yReiEZGRsUuRoXMmTNn4Obm%0Ahk+fPkkdKGrWrIk1a9Zg0KBBPEpJECpEeal8hg8fzjrK0DQNJycnBAYGSjVgy8rKwpYtWyTeqz/+%0A+KNCRi+MQ464482wYcPK3iANJCUlBfb29rh586ZUBVDlypVha2uL8ePH8ymmxiKeMvHRo0dqVZZl%0AZGRIePy2bNlSbfWrG3kie6xevVpwnuUEzYI4HhGEzPLly0FRFHx9fVnj7tzcXCxYsAC7d+9Gly5d%0A+BaRN2rXro0mTZqwm2ZXrlxBZmZmsdm23r17h9u3b0s8+wMGDFC4/oCAAPYzRVFo06aNThuOECQR%0Ad+6/fv06rKys1CrD9evXOcetWrVSa/0EAkE6T58+hb29PV6+fCl1HVWhQgVYW1tj5syZxBCXoHSI%0AUWLZqVOnDqpWrYrPnz+DpmncvHkTeXl5qFChglrqj4iI4Bwzzs5Cp6ioCH5+fvDx8UFeXp6g04cr%0Ai8GDB+P58+ds0CsXFxf4+PjI/P6OHTskzlWvXh2//PKLQvXu2bMHCQkJnN9HCHuAs2bN4lsEQUEy%0AbqsfostXPllZWfD29kZQUJBEFFTg233t3r073Nzc0KBBA77E1CgYQ0rmPj19+hSjR49WW/35+fl4%0A8eIFJziTkPfwCIqzZs0aTJw4EYWFhaAoCvn5+fDx8YGPjw/09PTYZ12abdnQoUPRqVOnEuuIjY3F%0AgQMHcPz4ceTm5nL+p6+vX2LgIm2E2O2ol+zsbHh5eUkdnxhn2Dlz5mDRokWC29Mght0ElTN58mT8%0A888/MpW6CxcuxJAhQ5CVlYWsrCyVy8OkRNBm6tWrh61bt2LevHkoKCiQmb5RfEDo2rVriQbZI0aM%0AwL///sseSxvAHR0dBXEfFeHDhw9wcnJCZGSkzCjdQ4cOhYODg8Lp7gkERSDKS+UyaNAgNGrUiG1b%0AcnIyJk2aBEdHR4535MuXL2FnZ4fY2FiJd6siCtCCggKsWrUKd+7c4Uy2mzVrBnNzc2U1S2MIDg6G%0Al5eXzCjdv/zyC1xdXYn3eDE0atSIE7n3+vXrKCoqUtvi7PLly+xin5GnSpUqaqlb3QQEBGDTpk0y%0AI3tYWFhg7dq1JDIkQS0QxyOCkFm2bBkoisKePXtY4+6cnBzMnTsXvr6+cimLhYqFhQUb0Tw3Nxeb%0AN2/G6tWrZX7fz88PRUVFnGfW0NBQ4ehcoaGhePr0KWd+WhrjcIKwadGiBYyMjJCTkwOapnHv3r0S%0AnQ+USVZWFm7dusX2U2NjY53NJEcomVWrVsn93SdPnpS6rK6Tn5+PrVu3Yv/+/TLTs3fs2BHu7u4k%0ASvf/U79+fb5FEAy67BCoCnr37o3Tp08D+LZpHhwcjGnTpqml7sOHD3PmoaXJPKVtMLrmZ8+eyYzS%0ALaT04cpizJgx2LFjB/Lz89kMZ3Z2dnB0dJRwRNi9ezcnsxnTv8aPHw99fX2564yMjISPj4/EmksI%0A2adtbW35FkFQkIzb6oXo8pXPtWvX4OjoiHfv3km9p5UqVcLy5csxadIkHqXUPJo2bQp9fX0UFRWB%0ApmlERUWptf47d+4gJyeH/b2qVatGsm8SOLRt2xYODg5wdHRkdfHM/LOwsJD9nrj9Q5MmTbB27dpi%0Ar21tbY3o6GikpqYCAGdey7xH5s+fj3bt2imzSRoDsdtRD7du3cLq1atlRulu0aIFPDw8BBcVnoEY%0AdhNUzt9//80OEAA3gkJ+fj42bdqETZs2qUUWiqLw7NkztdSlanr27Al/f3/Y2Njg3bt3MqOdMPe7%0AX79+2LhxY4kKi4KCAs5vJP672dra6oynL8OxY8fg5eWFL1++yIzS7eTkpHB6LAKhNBDlpXLR19eH%0Ara0tFi1axI5VycnJmD9/PmrUqIEGDRogPT0d8fHxnHKi3o/y3IfCwkKcPn0au3fvxn///Sfxf2tr%0Aa0FFrXr37h3s7e0RFRUldXPC2NgYtra2GDduHJ9iagUURXEi93769Annz5/HkCFD1FJ/YGAggO99%0AvriIwdpKfHw8Vq1aJTPlbbVq1eDg4ECMWwlqhTgeEYTOn3/+CT09Pfz1118Sxt179+5Fhw4d+BaR%0AF8aNG4d9+/aBpmnQNI1Dhw6hQYMGUp/nixcvskYwwPexesSIEQpFOHzx4gVcXV0lNpSFGNEqNDRU%0A7u+Kp85VpKxQ0dfXR9euXXHlyhUA33R6fn5+WLJkiVrq9/PzY40fhDovFY00VxJpaWmlLit0aJou%0A9TNblrK6RnR0NFavXo3Y2Fip6yhDQ0NYW1vDyspKUPqOssKs7Qll58CBA3yLICgGDBiA06dPs+tB%0AHx8fjBo1SuUOXKGhofjvv/90xiihoKAAO3bswJ49e2Q6xAgxfbiyqFWrFqZMmcJGOqZpGiEhIYiK%0AisKQIUPQuHFj1nD2+fPnEuWrVKmC2bNny1VXZmYm9u/fj127duHr168cXcn06dNRtWpVZTePIABI%0Axm3VQ3T5yicjIwNubm44ffq0zOB2PXr0gJubG3FSlEL58uXRoUMHPHjwAADw33//4eHDh2rTbR47%0Adoz9TFGUwgaimgqjr+SrPIBig21oGxMnTkT58uWxdu1a5ObmFrtGZwxlfX19S1wLPH36FB8/fmSP%0Axa87fvx4LFy4sGzCazDEbke1ZGdnw9PTE0FBQVLHfAMDAzZKd7ly5fgUVaVQNNH4ElSMmZmZVKNu%0APqAoSupiXpvJzc2Fv78/goKCkJiYKPH/1q1b49dff5V7ATNt2jTcv3+fc45JV+Tm5qZwGghtJiEh%0AAQ4ODrh9+7bMhcywYcPg4OCAatWq8SWmxsO8A5jJiSLRVP799198+vQJABQuy3D37l1O/UJ4B3h6%0AenKUlxRFoU6dOlKVl+IKoqpVqyIiIkIuxWNxysvffvsNS5cuVXVT1YaLiwsOHTpU4ngl+v8qVarg%0A+PHjxWYw+Ouvv/DgwQM8fPgQGRkZUt8lw4YNw/r165XVFN4JCgqCl5cXsrKyJPof8C0CkIuLC/EY%0AV4Dg4GA2pSJN02jcuDHOnDkDAwPV+mjeunULs2bN4jz7/v7+6Nq1q0rrVSf+/v7YvHmzRGQPpr/+%0A73//g5OTE2rUqMGnmFqB+HgvhPGWby5evMg6HgHfFT3SHI+Y/4k6HjGOGcUh7ngkfp2tW7cKxnlR%0AvI9KS4Urizt37rBGnoqWZQgJCRHcMyJu+Foatm7ditDQUAkHsG3btikcYUoom0t//vknwsPDOf2l%0Ac+fOEhG+wsLCOFk1mKxo4eHhaNiwoVx1RUREwMHBARkZGZz6Ro8eDXd3d1U2Uy2IPveA5OZCSUhz%0Aele0vNCe+1OnTmHFihVsu4yMjHD+/HnUqlVLpfUmJSVh6NChyMvLY+/nrl27tN64m/RR5SF+L/lA%0AKPeyJLKzs+Ht7Y2jR4+yjkji+tKff/4ZHh4eaNKkCY+SEggERSgoKEC/fv2QmprKPteWlpZYt26d%0AyupMTU3FyJEj8enTJ7bOTp064eDBgyqrk08ePnwIe3t7vH79WmaUbqGmD1cmubm5GDNmDBs8Rdbe%0Aneg5pn95enoWG7gqKSkJjx49wv379xEaGio1C2WjRo0QGhoKIyMjpbeNIAyioqLYjNuA9L0m8f7a%0ArVs37N27t1jDLnkybpfUx7UdostXPmfPnoWrqytnLGZgonSvWLECEydO5FFKzWfPnj3YsGEDe/+6%0Adu0Kf39/ldcbGxuLoUOHstHCKYrCxo0b1RYYStmI6+8Vpaw6EtHrCHVdHx8fj82bNyMiIoIdp0Sp%0AVKkSpk2bhvnz58PQ0LDE602aNAkPHz7knGPmtYsXL8a8efOUJrumQux2VMOtW7dgb2+P5ORkqeNT%0Ay5Yt4eHhgbZt2/IopXoght0ElSNq2M0nQh6AGd6+fYvXr18jOzsbxsbGaNWqFerVq6fQNZYsWYLz%0A58+zx1WqVMHYsWPx+++/65TxsqzFIfCtL5mYmMDJyUmnDN1LC9moVD5Eeal8aJqGq6srx7i7uO8a%0AGxtj9+7d6NixY7Hf7devH5u2jEH0N+ncuTP8/PwkvDa1ldmzZ+PWrVtS+1+FChWwcOFCjB07Vm3y%0ACCXNXmZmJvr06YPs7Gz2eVy4cCEWLVqksjrz8vIwatQoNmoS46HNpOXVdmJjY2FnZ4cHDx5I7a81%0AatSAg4OD1irA+IAYdqsG4nikPMicVPkoa60va96qCBQlnOxcnz59wvDhw9lovLLuh7RN3D/++APz%0A588v9vqvX7/GgwcPcODAAcTExEhcp1q1ajh16hRq166t5JapH2LoqXzy8/PRv39/1ugLAH7++WcE%0ABASozOkwKysLM2bMwNOnT9n72bRpU5w5c0Yj9I1lgfRR5UH0z+rh2rVrcHJykrmxRqJ0Ewjaza5d%0Au7B582bO2DB//nz88ccfSq8rNzcXM2bMwKNHjzj17dy5k5OlSgjk5uZi48aNOHToEMfwioHRuQk5%0AfbiySUpKwrRp05CUlCRTXyJ+j3/99VcsW7as2Ov26NED6enpnOuJXr9y5coICAhAmzZtlNYWAnD7%0A9m0EBgZi8+bNfIuiNP7++2+FM26XlHlr8ODBePv2LXss3vdXrlyJmTNnll14DYTo8pXPhw8fsHbt%0AWly6dEnmHrO5uTlcXV0VtjXRRRISEjBo0CDOOL9t2zaV25H8+uuvuHHjBjuXqlmzJi5fvqy1DmKa%0AoCNhEPK6HvgWqf/u3busbVnlypXRqlUrdO/eXSGbhUWLFuHixYucc+bm5li+fDnMzMyULbZGQux2%0AlEtWVhY8PT0RHBws9b4ZGBhg7ty5mD9/vqCjdIui2jB/BML/owmDry5gamoKU1PTMl3jl19+QaVK%0AlVC/fn20b98e3bt319rJX2lhPMtkDbokSnfZKMv7gLxLvmFoaAhfX1+FlJcAMGfOnBK99ceOHVui%0A8nLz5s2CmRwyUBQFBwcHmJubw9vbm518S8Pc3BxOTk7FGswx1KxZE8nJyRK/BU3TGDhwINatWycY%0Ao27gWzQKiqKk9sn8/Hxs2rQJmzZtUossQjLwqly5MsaNGwd/f39WqeHj44PGjRurLALHihUrOEbd%0AFEUJSjFsaWnJifjIwDghWFpaIiEhAXv27FGLPL/99pta6iFoH0y6P8a4uzgDGcbx6K+//ipxjAoM%0ADCzR8cjNzU0JLdBcyJxUOSjzXjDvZE1R4PNFjRo1sHPnTsyaNQs5OTlyz/UHDBhQolF33759kZKS%0AwrmeeJRAd3d3QRh1i0KMC5VH+fLl8dtvv8HDw4N9Vv/++284ODjAw8ND6fXl5+dj8eLFHKNuiqKw%0AePFiQf2uQmoLn+jy2KFqMjIy4O7ujlOnTsnUl3bq1AkeHh4KZ9wg8ENhYSEiIiKIAZQSSEtLw/Hj%0Ax/Hrr7/yLUqZsbKyQnBwMKtvpmkaO3fuRHJyMhwdHeWK2icPKSkpmD9/Pp49e8YZ383NzQVn1A18%0Ac5pOSkqSOf/+9ddfsXDhQp3bhysL9evXx4kTJ+Dg4IALFy4AkD6fomka5cqVw59//imXXtPExIR1%0AsBUf56pWrQofHx9i1K0kMjIyEBISgqNHj3KMlYVCx44dce7cOaVm3DYxMUFsbCznHNM3hZ5xm+jy%0Alc/QoUOlGggyUbptbW0xYcIEHiXULiEL+hUAACAASURBVBo2bIgBAwYgIiKCndvY2tri0KFDKjNu%0A9fX15Rh1UxSFyZMnC2I+wbeORBd0C1WrVsXAgQPLnK21VatWSElJQb169dChQwcMHDhQ53QCxG5H%0AuQwfPpzdu5Q25s+bNw9t2rRBVFSUWuTRhGyRJGI3QeWEhITwLQKH0aNH8y0CQcORFuWHROkuPSRq%0AkupIT09XuvJyxIgRiImJkbieqPKyc+fOymmABnP37l3cvHlTwlN1wIABCi3C582bh6tXrwL4PuGu%0AVasWbGxsMGbMGJXIzieizzvfU0yhPe+pqakYOnQoPn/+DOC7V+rSpUsxe/ZspdWTl5cHW1tbnDt3%0AjqMQMjMzw/Hjx6Gnp6e0uvhEfGwqayTesiKEvkoidquWyMhIpToejRs3Dk+ePCnW8ahSpUpllluT%0AIHNS5UPuqWqJiYmBtbU1Xr9+XWKErzFjxmDt2rUlRqkYMmQI5z0iblTi6uoqKJ2JJkWGEVIfLSws%0AxJgxY/Dq1SsA35/BgQMHwtXVFVWqVFFKPa9fv4a1tTWbbpypp0ePHti7d69S6uAb0keVhzRjGT5p%0A0KAB3yIojbNnz8LNzY2N1C++jqpYsSJsbGwwffp0jZgXEIonMTERQUFBOH78OFJTU7X6ueeb6Oho%0AHDlyBBcuXEBBQYFg7uXNmzc5RurMc9+4cWMsXrwYw4cPL/W1CwsLERgYiC1btuDLly+crEZGRkY4%0AefKkXOtZbUPWfhOJ0q0c/v77bwQFBeHGjRv48OEDe54xsrOyskL9+vXlutasWbNw+/Zt9phZb3Xp%0A0gXr1q0T1PjOF3///TcCAwNx/vx51lAX0P65aEmQjNtlg+jylY+ssYlE6S49L168wNixY1FUVATg%0A2/2sVasWtm/fjg4dOii1roMHD3KCsjDRus+dOwdjY2Ol1qVOiI6EoM0Qux3loEljvqYEESQRuwkq%0AR0ibggTdhKZpjBgxAqtXr0bVqlX5Fkcr4dvAU6hUq1YN27ZtU6ry0sTEhN04B3RXedm1a1d07dq1%0AzNepWbMmKIpC3bp1WU9VCwsLQXhMlwSfG7pCfOfUrFkTK1asgL29PRvN9OvXr/D29sbNmzeVktbq%0Azp07cHFxwevXrznn9fT0sHbtWsEYdYsira+ou/8IxfihTZs2gmmLJtK/f3/0799faY5HJiYmEo44%0AQnY8YhDi+MA35J6qjhYtWuDUqVM4fvw4jh49iqdPn3L+r6enhx49euDXX39Fz5495bqmiYmJRDQ0%0AmqZRt25deHt7o0uXLsoSXyNQRQRpAqCvr4+NGzdi/PjxbFR5mqZx4cIFPHjwAPPnz8fYsWNLHdXz%0A48ePOHjwIPz9/ZGbm8sxJK1WrRo8PT2V2RxeWbRoEd8iCAZd0VXwgY2NDceBk4HJ8uLu7q5zEbm0%0ADZqmcfnyZQQGBuLmzZucFPEExcjMzGQjzDK6E6HdS3Nzcyxbtgze3t6cbDqxsbFYvnw5tm7dihEj%0ARmDAgAFo3bp1iW2naRqPHz9GZGQkjh8/jo8fP3IMORkHww0bNgjSqFscJlADE6VbV9KHq5KOHTui%0AY8eOAL49o1lZWTA2Ni5V5MKaNWuy/VNfXx89e/bElClT0K9fP6XKrGtkZWXh5MmTOHr0KMc5FPj+%0AHhA6JOO2ciC6fNXARH21tbXF+PHj+RZHazEzM4OVlRX27t3LzqE+fPiAqVOnYvHixZg1a1aZn9mM%0AjAysW7cOoaGhHAc5iqKwYsUKrTbqBoDTp0/zLQKBUGqI3Y5y0YQxX1MgEbsJBAJBDNGIkyYmJnB2%0Adkb//v35FotAkIuyKi+XLVuGsLAwAER5qQwKCgp0SkFPvKlVz+rVq3Hs2DGOQSajJOrTpw8sLS3R%0At29fuQ1pMjMzce3aNRw5cgTR0dESSnWKorBy5UpYWVmprE18QKLMEnQde3t7hISE6JTjEYnkqXxW%0ArVrFtwgchG7Em56ejjdv3rARvpo3b65wZH0bGxucPXuWPa5fvz4mTZqEGTNmlNoIl6C7XL16FQsX%0ALkRhYSEArnGGkZER+vXrh549e6J9+/YwNTWFgYHs+CJv375FdHQ0bt26xUY+FZ+XVqpUCXv37lV6%0ApCsCgVA80qIlVaxYEUuXLsX06dN5lIxQEh8+fEBQUBCOHTuGd+/eAZCMdkXWovLx6NEjBAYG4uzZ%0As6zTkShCvJdbtmzBzp07pUZLY85VqlQJLVq0QOPGjVGjRg1UrFgRhYWFyM7ORlpaGuLi4vDmzRtk%0AZWVJLU/TNPT09ODk5IQJEyaos3lqRXS/qWXLlvDw8EDbtm35FosghejoaCQkJKB+/fpo27at4DKZ%0AqZvnz5/jyJEjCAsLQ05OjsyIi0Q/SigJostXPqJj0y+//AJXV1fUrVuXb7G0nry8PEydOpWTKZPp%0AN7Vq1cLs2bMxfPhwmJiYKHTd9+/fIygoCAcPHkRGRoaEUffQoUOxYcMGVTSJQFAaRUVFggwgVhzE%0AbkdxyJgvCTHsJhAIBDEYw8SRI0di9erVSksjTCBoA0R5SSgLhw4d4lsEDlOnTuVbBKVTVFQEa2tr%0ARERESETbZY719fXRpk0bmJmZcTbXioqK2M212NhYxMTE4NmzZ1KNcZhjKysrjTPcUwbECYGg6+ia%0A4xGBQPhGeHg4nj17xkb4+vHHHzVCUUrQXi5evIjly5cjNzeXPSc+pwS+zU9r1KiBmjVrwtDQEAYG%0ABsjMzERGRgbS09ORk5MjszxN06hSpQp8fHwEF1WeQNAGRDfVaJpGly5d4O7urhORdbWVqKgoBAYG%0AIjIyEoWFhVIN6TRpk1JTycnJQVhYGI4cOcLeJ127l2fOnIG9vT2boYNB3nTY0gzgRf9XsWJFbNiw%0AQfBBdczMzGBgYIDffvsNCxYsIGtxgqDJy8tDeHg4AgMD8fjxYwCy3xnMeQMDA/Tq1Qs7d+5Ur7AE%0ArYHo8pWPmZkZjI2NYWtri3HjxvEtjqBIS0vD5MmT8fbtW6l7eHp6emjXrh06d+6M1q1bo1GjRqhR%0AowaMjIw4DnLMHt6dO3fw7NkzNusOcx3mup06dcL+/fvJ/IKg0Tx69AhOTk44ceIE36JoFbpot0PG%0AfClyEMNuAoGgCJcuXeIcDxgwgCdJVEevXr3g7OwsaE8nAoFAIGgvNE1j69at2LVrl8R5UeRJhyvt%0A+8ym5NKlS/Hbb78pQWLNIzs7m28ROJTGU5tAIBAIBAJBE3j8+DGWLl2K+Ph4mUZfoohvbMr6P/Md%0AMzMzbNu2jRiREgg8wRh2Gxoa4s8//8S0adP4FokghfT0dBw/fhxBQUGIi4sDIN3RRvS8oaEh/vnn%0AH/UKqgW8evUKgYGBOH36NDIzM4s1Ymb+V7duXVy5ckWdYqqNpKQkeHl54dy5cwBk3wNZyPp+nz59%0A4ODggIYNGypRWs3E0tIS69atQ+vWrfkWhUBQGa9fv0ZgYCBOnTqFz58/Ayh5HGrTpg0sLS0xYsQI%0A1KhRQ70CE7QKostXPnPnzoWLiwvq1KnDtyiC5NOnT7C2tsbdu3eLzX4iD8U5x/Tt2xcbN24URJ8k%0ACJOsrCxs2rQJR44cQVFRkUYYyRI0m4cPH/ItAgdNyBxJDLsJBC1j+/btnONFixaptX7RKC0UReHZ%0As2dqrV8dfP78mUTpJhAIBILGc/v2bbi5uSEmJkbhjTUGaeWaNGkCJycn9OjRQ2myEggEAoFAIBCE%0AS05ODrZu3YrDhw8jLy9P5ialvI6INE3D2NgYCxYswPTp02FgYKB0mQkEgnyYmZmhW7ducHV1JQ4W%0AGkh0dDQCAwMRERGBgoICuYyQf/75Z4waNQpDhgyBsbGxWuXVVPLz83H27FkEBgayxu4lRZitWLEi%0ALCwsMGrUKPTs2VPwWVAeP36MgIAAnD9/Hvn5+QDkN0oSNWIyNzfHrFmzYG5urjJZNY2vX7+SuYyS%0AuHfvHueYZHPhl69fvyIiIgJHjhxBdHQ0gJLfnbVq1cKIESMwatQotGzZUr0CCxzyfBAImkVRURF8%0AfHzg5+eH3NxcuRzhZSFetly5cpg7dy4WLlwIPT09pclM0D2Sk5Px5csXVKpUCbVq1UL58uWVdu2I%0AiAi4ubnh/fv3gs5yRCCoGmLYTSBoGaKG1QAUGvySkpJYT2nmWqWtX8iDL9/G8wQCQTg8evQIr1+/%0AhoWFBdksI6iEoqIihISE4NChQxxnq9J4/NevXx8zZszAlClTlLp4JxAIirNq1Sr2M0VRcHd351Ea%0AAoFAIBDkIyUlBYcPH0ZISAjev3/Pnlckk0zDhg0xadIkjB8/HlWrVlWZrAQCQT4OHTqEqVOn8i0G%0AQYTMzEyEhobi6NGj+PfffwGUHBW1YcOGsLS0xKhRo4iBvgixsbEIDAxESEgIMjIyABR/LymKQpcu%0AXTBq1CgMGjRIJ1Jhi5Oeno4rV67g+vXriI6ORkpKSrHfr1y5Mtq1a4c+ffqgf//+aNy4sZokJQgR%0AXQg8pQ0kJCTg6NGjOHHiBD59+gRA+rtTNEPEgAEDMHr0aPTs2ZMYIaoI8nwQFGHGjBnsZ4qi4O/v%0Az6M0wiY5ORmbN2/GmTNnUFBQAECx/TsGZi7at29fLF++HM2aNVO2qAQd4fLlyzh27Bju3LmDrKws%0A9ry+vj5++uknWFpaYsyYMdDX1y/V9ZOTk+Hs7IwrV65IOHwJ0baMQFA1xLCboBGkp6ejWrVqMv8v%0AOrlUBFtbW7Rt27a0YmkkZTGs/uOPP3DhwgUApV/U6YJhd1mM5wkEgnB4+fIlgoOD8fLlSxw4cKBU%0A13B1dcWhQ4dgYGCAfv36Yf78+STtJkFlPHr0COfPn8e1a9cQExMjVxkTExP07t0bFhYW6Nu3L1Gs%0AE0qNJqSjYqAoSutTiuvCnJtAIBAIwoWmaTx+/BhRUVF48uQJYmJikJKSgtzcXInv1qtXDy1atEDH%0Ajh3Ru3dvwenxNBkhbeYnJSXxLQKH+vXr8y0CQYA8efIEgYGBCA8PR25ubolRUStXrowhQ4bA0tIS%0AnTt3Vru8mkphYSEuXryIwMBA3LlzBzRNl3gvTU1NMWrUKFhaWqJevXpql1mTyczMxJs3b5CWloas%0ArCwUFhaiUqVKMDY2RqNGjVC3bl2+RSQICKIr4Y+ioiJERkYiMDAQUVFRJb47KYpC/fr1sWDBAgwe%0APFgnHWHUDXk+CIpA+ov6+fTpE44dO4YLFy7gyZMnCkXtbtiwISwsLDBp0iSYmpqqTkgd59atW5xj%0AoWU1jo2Nha2tLR4+fAhAeuR4Zjxv0qQJtmzZglatWsl9/aKiIuzfvx/btm1j16vM9ci7hkAoPST3%0AE4E3UlNTERgYiFOnTsHY2BjHjh2T+d27d+8q7LlG0zSWLl2KkJAQGBkZlVVcwUB8OeRHdLJBUB1f%0Av37F8+fP0a5du/9j77zDorjet38voIAVkGDUqEnsUVGDGgUFaSLFCGisX2tiS9SoKIoKWMESe0l+%0AmtiNEKoivQu2AAbBAiqi2KiCFGkL8/7huyOzuyiruzO7y/lcV67srDtznjnMnPKc+zzPR53v7e2N%0AS5cuwcbGBlZWVtDR0ZGyhc2DvLw8XL16FQ8ePEB5eTlat26Nrl27Yvjw4ejZsyfX5rFKbm4ufvvt%0AN4SEhNDtwIc2IDWGYIGotrYWkZGRiIyMhKWlJdzc3KCrqysD6wnNGX19fejr62P16tUoKyvDgwcP%0AkJ2dLbK41qZNG3Tt2hW9evUiC5IEqVFdXc21CTRk/Eb4WPLy8tCxY8ePOjc0NBSXL1+GtbU1DA0N%0ASaptglxRX1+Pu3fv4uHDh3R6zW7dumHgwIFQV1fn2jyCEsLj8eixaUPKy8tRVVUFPp8PTU1NtGnT%0A5qMjABE+HYG/VRn8X2ZmZnJzDyRConQJCQlhHNvY2HBkCTdUVVUhKCgI3t7euHPnDoD3R5RWVVWF%0AkZER7O3tYWFhQbJxNeDly5fw9vaGn58fCgsLAby/Ltu2bQs7OzvY29vL1UZmeaNNmzYi/T2BQFAe%0A8vLy4OPjA19fXzpC//uiczf8bsCAAZg4cSKL1hIIBIL8oqOjgwULFmDBggV49eoVbt68iYcPH753%0ADa9nz57Q19dvNtG5T5w4wTieO3cuq+XPnTtXaTMfpKSkYOHChaioqGh0DgS8688fP36MqVOn4tix%0AY03aJJyWlgZ3d3dkZGQ0en0yN5U+np6ejOOGmYAJygNZaSSwTm1tLf744w8cP36c3qmjoqKC169f%0AfzDFqqSi5JycHPz2229wc3P7FJMJBIIMKC4uxtGjRxEYGAgVFRVcuXLlo65z9epVJCUlITk5GTt2%0A7MCUKVMwf/78ZimazcjIQEZGBmpra/HDDz806ZzHjx9j165diIuLQ319vdjf9O/fH0uWLMGYMWOk%0AaK18Ehsbi9WrVzMmNgCQnJwMCwsLia716tUrPHjwgLEbFQAiIyORkpKCnTt3wsjISHrGKyjPnj1D%0AVlYWcnJyUFpaSte9ILpPt27d0LNnT5IqWELatm2Lb7/9Ft9++y3XphCaEfIgpiGbGAmSUltbC29v%0Ab/j4+KC0tBSxsbEfdZ3Y2FhcvHgRgYGB6NChAxYsWICpU6cShyVBatTU1ODBgweorKxsctTNiooK%0AHDt2DD4+PnSK7IZoaGhg3LhxWLhwoVJG/DE3N+faBBoej4eoqCiuzeCcNm3aoE2bNlybQVBSyDhQ%0AOVm5ciVjntFchN0PHjygg+KUl5d/MCqq4P8WFhbYv38/FybLLXFxcfDy8kJCQgLq6+ubXJeGhoZw%0Ad3fnwmSCkiFPAgsejwcPDw+uzSAoAImJifDy8kJcXBzq6ure23aqqKjA0NAQEydOFOm3CQQCgSCK%0Ajo4OLCwsJF53VnZ27NjB6EMkEXYXFRXhzZs39PGnrCkrm28hNzcXixcvRnl5OQDxG7ME3zf8t8rK%0ASixZsgT+/v6NZiXj8/nYt28fTpw4Qc+1xG2aHT58ODZt2iTN25ILuM6Ed+rUKUZ9y9O8gyA9iLCb%0AwCp5eXlYvHgx7t27x+gkKIrCtWvXMG7cuPee/zFRu728vGBvb0+iBhAIcsSpU6dw+PBhlJWV0QO8%0ArKws9OjRQ+JrNYwwVVVVhdOnT+Off/6Bq6srHB0dZWC9fFFTU4PTp0/j77//xsuXLwG8FXQ2Rdgd%0AEhKC9evXi6RvFeb27dtYvHgxxo4di23btintQvzZs2fh4eFBC9wb9jn//vuvxBPs69evA3i3MNRQ%0A4F1UVISFCxdiz549GDt2rJTuQDEQpG2MiopCYmIiioqKmnReu3btMHr0aJiZmWHs2LEkEiqBNaqr%0Aq3Hjxg3cunXrg5sQevTogQEDBsDQ0BCamppcm846bDu8yEIR4VOJiorCjh078OzZM7q/fvr06Uc5%0Afm/cuEGPSQsLC+Hp6Ynjx4/D09NT6dI2CnB2dubaBBoej4cdO3ZwbYZMiI+Px9mzZ3Ht2jXU1dVB%0AS0tLJDWoONLT07Fs2TLk5uY22j5XVlYiMDAQQUFBWLRoEZYsWSJt8znl+fPn9HvJNaTPIhBkjzy8%0AZ/LQ3igryhBZ/kPU1tYiLCwM58+fx3///Qfg/VFRW7RoAVNTU0RERCh93UhKUVERfHx88M8//9D+%0A0vfVpa6uLsaPH48TJ06QuiRInYCAALl4rgTtKBF2Exrj1atX8PPzwz///INnz54BeH/b2b17dzg4%0AOMDe3h6ff/45gLcbsggELiG+fAJB8fmYud+mTZsQGRkJQPmibX8q27dvR2lpqdiNWf369YOenh5K%0ASkrw6NEjkd+9fv0av/32G/bs2SNy3ezsbKxatQp3795tdLygo6MDZ2dn2Nvby/AOueNTMuHFx8fj%0AyZMn9HFDkbikNAd/SWPk5uYiNTW1SX3+wIEDFTKQIFHEEFijsLAQ//vf/xiL5sDbRoaiKFy9evWD%0Awm7gbUQpbW3tRv+9uLgYVVVV9HF9fT127tyJs2fPfvpNEAiET6Kqqgpr165FeHi4yGLXv//+K7Gw%0AOzMzE8XFxSKi2crKSqxfvx43btyAh4eH0qZ2fvjwIX755Rfk5OQw6rOsrAz19fVQUVFp9NzQ0FCs%0AWrVKrIhZHBRFISIiAs+fP8fJkyeVTtwdHh6Obdu2iQx8BfUq2MUqCSNGjMDWrVuRkJCAmJgY1NbW%0AMp5VPp8PJycnHD16VGkFXw2pqanByZMn8ffff4ukbWwKr1+/RnBwMIKDg9GhQwdMnz4dc+bMQatW%0ArWRlMqGZk5CQgPPnz+Pq1auorq6mvxd+bktKSgC87ZMEjqMWLVrgu+++w/Tp02Fqasqe0RzCZlq8%0AiooKBAQEgM/nAxB1Wihrv0+QHhRFYefOnTh58qTIO52UlCSxc+fx48fIy8sTGZPm5ubixx9/xKJF%0Ai7Bs2TKp2S8vXLx4US4choI2QNmE3SUlJXB2dkZCQgKAd/1PaWnpB89NS0vD3LlzUVFRAeD9Y32K%0AosDn83H48GE8ePAAe/fufe88QhHh+jklQk8CgT3I+0ZQRHJycuDl5YWAgAB6fvk+IV2/fv3g6OiI%0A8ePHQ0tLC3379mXfaDnl2rVr8PLyQnR09AcjzKqpqWHMmDFwdHSEiYkJVFVVRdK/EwjShPRRBHkl%0AKSkJXl5eiIyMRG1trdi2U/Bdq1atYG1tDQcHhyZnkiIQ2ID48gkEAhlriZKXl8fYCCyoo8mTJ2Pp%0A0qX47LPP6N/W1tYiKCgI+/btQ35+Pi1YDg0NxeLFi9GrVy/6t//++y9+/vlnWkArLhPSpEmTsHr1%0AarRv356lu1Us/Pz86H4I+DRhd3PjxYsX8Pb2RnR0NLKysiQ6t3v37jA3N8eUKVPQrVs3GVkoXYiw%0Am8AaK1aswNOnT0UWuzt16oTJkydj/PjxTbqOsbHxe9MJ3rp1C7NmzUJNTQ3d2aSkpODq1aswNDSU%0Ayr0QCATJqa2txfz585GcnCx211hycjKmTZsm0TWzs7PRsmVL1NTUAIBI+3Lx4kXw+Xzs3r1bOjch%0AR2RkZGDmzJl0OlbhAXlxcTE6dOgg9tycnBysW7cO9fX1YheIVFRUoKWlhdevX6Ouro6uV4qicOfO%0AHaxcuRJHjx6V8R2yx4sXL7B27VqRelRTU8PkyZMxe/ZsdO/eXeLr6ujoYNKkSZg0aRKKiopw6tQp%0AnDhxghYi8ng81NbWYvXq1QgJCUG7du2kel/yRFRUFDw8PPDy5ctGF9WaguDcwsJCHDx4EN7e3li7%0Adi2sra2lai+heRMfH48dO3YgOzsbgHhnkLhUYg1/V1NTg8TERCQmJqJr165wdnZW+rR6a9asYaWc%0AxMREuLq6ihV1UxSFXr16kehThA+yatUqhISEiB2TJiUlSZz1JTU1FQBTgCO4bn19PX7//XdUVlay%0A9p6wDXGaS5+CggLMmDEDT58+ZTxXFEWhvr4eJSUl0NLSEntuSUkJfvnlF1RUVIjtr4Rp2IZGRERg%0A8+bN2Lhxo3RvSM4gzyyBoLw0bNN4PB4GDRqEsWPHom3bthxbRiAwqa+vR1RUFLy8vHD9+nXGnFLY%0AvwkA2trasLOzw8SJE4mQW4jXr1/D398f3t7edMSz9wnj+/TpAwcHB3z//ffQ0dFh32BCs4VsNiTI%0AG6dPn4a3tzcePXoEoPG2k8fjYdiwYZg4cSKsrKxIZGOCXEF8+QQCgdA4cXFxtB5E0KevWbMGc+bM%0AEfltixYt4OjoiJEjR2LevHl4/Pgx/W9BQUF0Vo6oqCg4OTnRm2iExw09e/bEpk2bYGBgINN7UwbE%0Ajb0IjZOTk4PffvsN0dHRqK+v/6j5zePHj3H8+HGcOHECY8aMgZOTk8TBR9mGCLsJrODn54ekpCSG%0AQ1JTUxPLly/HjBkzoKYmvUdx0KBBWL16NbZu3cpoAE+ePEmE3QQCh6xfv55uB4QXJ7799luYm5tL%0AfM1x48ZhzJgxuHHjBry8vBAfH08PTgUD1JCQEOjp6SmVkKa8vByLFi1CWVmZ2PqkKAolJSWNCru3%0AbNmCyspKkfN69+6NlStXYuTIkVBXV0dlZSXCw8Oxf/9+vHz5kq7ThIQE/PPPP5g8eTILdyt7PDw8%0AROpjwIAB2L1790cJusXRoUMHrFy5Et9//z1WrFiBBw8e0OUVFRVhx44d2LZtm1TKkicEWTNOnTrV%0A6OSkqYPuhs+64Ly8vDysXLkS//77LzZs2ECi9BI+ibKyMqxduxYxMTESb0AQ9xvBNXJycrB06VKM%0AHj0a27dvJwvHH0l5eTm2b98OPz8/AO8WlgR9k6qqKn766Sf88ssvaNmyJcfWEuSZ3377DcHBwQBE%0AnY6dOnX6KKGMvb09DAwMcPnyZfj4+CAjI4O+tuAZPXnyJPT09FiNbs8WbDge3+fkVDaBAp/Px8KF%0AC5GTkwNA/D0XFxc3KuzesWMHCgoKRJ7v9u3b48cff4SRkRE6deqEFy9eICQkBOfOnWNsjPf29saY%0AMWMwZswYmdwfFwj6DMH/Bw8erJBpFwkEQtMRtIG3bt3C3bt3YWRkBDs7O5iZmRExEoFTcnNz4e3t%0ADT8/PxQUFABoXEinpqaGUaNGYeLEiTA1NZXqGooycPPmTXh5eSE8PBw1NTXvjTDbvn17jB8/Ho6O%0Ajvjmm284sZfQvFG2OQtBOfDw8KDnSYBo29m1a1d8//33sLe3J/MngtxBfPkEAoHwYdLT0+nPPB4P%0AxsbGYkXdDenUqRM8PT0xbdo0epwQGRmJlStXIjU1FcuXLwefzxeZv6qrq+Pnn3/Gjz/+SOauBKlC%0AURT279+P48ePN5pdRtLrURSF2NhYXL58GbNnz8aKFSvk9rmVT6sISkV9fT2OHDnCmBDq6enhr7/+%0AYqRrkCb/+9//EBgYiNu3b9OdTWJiIp4/f44uXbrIpEwCgdA4MTExIqnaKYrCd999BycnJ+jr63/0%0AtTU0NGBiYgITExNkZWXBzc0NKSkpDLHXqVOnYGVlhcGDB0vjdjhnz549yM3NFYkubWtrCxsbGwwc%0AOLBRZ0NycjISEhJEolgNGzYMC5QtQgAAIABJREFUx44dg7q6Ov1bTU1N2Nvbw8TEBPPmzaNFShRF%0A4cCBA/j++++hoaEh+xuWIZmZmYiKimIIPUxNTXHgwAG0aNFC6uX17NkTZ8+exdy5c3Hv3j263AsX%0ALmDJkiXo1KmT1Mvkivr6eixfvhyRkZFi0zABgLq6OvT19dGnTx907doVWlpaaNWqFerr61FaWorX%0Ar1+jsLAQaWlpuHPnDmP3b8Nn2MvLC0+fPsUff/wht4NugnyTlZWFxYsX05FRP7QBQUVFBZqamqiv%0Ar0dlZaXI9cRtREhISMCkSZNw5MgREmFNQgRRunNzc8UuNvXq1Quenp4YMGAAl2YSFICUlBT89ddf%0AIu/nV199hV9//RVWVlYfLVLu2rUrZsyYgRkzZiAxMRFbtmzBkydPGGPSvXv3wtjYWO4jADSVzp07%0As1pefn4+6urqACh3NItjx47h7t27Is/pN998Q4/1v/jiC7HnZmVl4cKFCyJj/a+//hqnTp1ipNfU%0A0dHBgAED4OjoiB9//JGRYnPnzp0wNjaGioqKbG+WJYQ3Wty6dQt1dXWwtbWFtbU1OnbsyLGFioM8%0ApQXl8Xg4deoU12YQ5AQPDw+EhITg+vXrjCxZwNsIfHFxcYiLi4OGhgbMzMxga2uL0aNHy2TeTyC8%0ADzMzsw9G5+7Vqxfs7e0xYcIE6OrqcmarvDN9+vRGBYkCX6mRkREcHBxgbm5O3vcPIE+b+ng8HmJj%0AY7k2Q2pER0d/1HkURcHCwoLht46KipKydQTCu3kSRVHo2LEjxo4dC1tbW6VZTyMoH8SXTyAQCE0j%0AKysLwDsf8bx585p03uDBg2FqaoqYmBgAb6McFxUVwcnJSayo+7vvvsOWLVvQrVs36d8EoVlTXFyM%0AFStW4MaNG+/NzNVUhH0wfD4fx48fR2pqKg4cONBo4EwuIcoXgsyJjY3F8+fP6YmhmpoaDh8+LDNR%0At4BVq1YxdhtRFIXw8PAmd1YEAkE68Pl8RiRiQVTN1atXf3BHoKT06NED586dw549e3D06FG6Y66v%0Ar4e7uzsuXLgg1fK4IC8vDz4+PoyFix49emDfvn1NalfPnz8v8p2mpiZ2797NEHU3RFtbGwcPHsT4%0A8eNRVVUF4G2U6ZCQEDg6On7C3XCPj48P47hnz57Yv3+/TBd72rdvj8OHD2PChAkoKysDANTV1cHL%0AywsrVqyQWblss379ekRERABgLq6pqKjA0tISjo6OMDQ0bHJkXT6fj+TkZJw9exaxsbGoq6tjiOWu%0AXLkCFxcX7Nq1S2b3xBXz58/n2gQaHo+Ho0ePcm2GVMnJycHs2bNRWFgIQDQ6ja6uLkaPHo3hw4ej%0Ad+/e6NatGyOVO5/PR2lpKQoKCpCWlobU1FRcu3YNL168oK8neE5fvHiB2bNn4/z58/j6669ZvlPF%0Ao7y8HJ6envD39xe7WK+mpkZH6SaL9IQPQVEUNm/ezIjcCwAzZ86Es7OzVJ+hUaNG4eLFi1i/fj0u%0AXbrEEJZt3LgRZ86ckVpZXCJw7MoaQVvg5+fHEDUA7+YWP/30Eyu2yJry8nIcP36ccX/a2trYuHEj%0ArKysPnj+uXPn6AxGAlRVVbF//36GqLshPXv2xMGDBzFt2jTU19cDALKzsxETE6PwqYft7e0RHR1N%0Aj7kb9sm3b9/G7du3sXPnThgYGMDOzg5WVlaNRkInvOXff/+Viw0V4hbvCc0bR0dHODo6ori4GOHh%0A4QgODkZKSgrdrgFvn5vKykqEhIQgJCQEbdu2hYWFBWxtbTFy5Eil2cxCkG8aZhoE3s07O3bsCBsb%0AG4wfP55ElJYQ4Q1tQ4YMoYNfkCibTUcQREQeIksrWx8vzWBTJHAVQRYIfGyTJk3C3LlzpZbFlECQ%0ABcSXT5BHjh07xrUJDORpTZHALYWFhXSbpqGhgeHDhzf5XDMzM8TExNDt7Lp162jdH/C23dXU1MSa%0ANWswdepUmdhPaN6UlpZi7ty5yMzMFBtEUEVFBf3798ewYcOaFEQwNTUVd+/epTcnNHyWU1JSMGPG%0ADPz9999y50cgwm6CzAkLCwPwzrE2bdo0DBw4UObljhgxAoMHD0Zqair9QsbGxhJhN4HAMtHR0YzN%0AHTweD9u2bYO9vb3Myly5ciUoisKxY8fo9//+/fu4fv06RowYIbNy2eDChQuora2l76tr1644d+5c%0AkwQI1dXVjAG44O8xffr0RoUeAr744gtMmzaNITQJDAxUeGF3eHg449l0d3dvstD4U+jUqRNWrFiB%0ATZs20eWHh4crjbA7ICAAAQEBIgNsExMTODs7f1SkUjU1NYwYMQIjRozA8+fP4e7ujsTERIaj7dKl%0ASxgyZAimT58uzdvhnIZR9rlEGQU05eXlmDdvHu3cEEBRFAYPHoxFixZh9OjRUFVVbfQaampq0NHR%0AgY6ODvr06YMffvgBFEUhJiYGZ86cwfXr1xkTxNevX+Onn36Cr6+v3E0O5YmEhAS4uroiLy9P7IS9%0Ad+/e2L59OxE9EJrMlStXkJmZyej3ly1bhsWLF8ukPHV1dezatQuqqqp0BGWKopCcnIz09HRW5sTK%0AQEJCAtzc3BhCE2WO2H/x4kWUlZXR99q+fXucOXMGPXv2/OC59fX1CAkJERnrT5gw4YMbQPX19fH9%0A998zxm/+/v4KL+zevn07ampqcPnyZYSEhCA2NpYRnUsQlS45ORnJycnYsmULRo4cCVtbW1haWqJ1%0A69YcWi/fCIu+lG2MSFBctLW1MXXqVEydOhX5+fkIDQ1FSEgIbt26BYAp/CgtLaXnrjo6OrCysoKt%0ArS0MDAy4vAVCM0EgohNsSiBRUT+ehoLExYsXk0wcnwjXfbo8CMsJhOYGj8dDXV0dvL294e3tjc8+%0A+wxGRkYYO3YsjIyMWFkvIRCaAvHlE+SV3bt3cz6GaggRdhMElJSU0J979Ogh0XPar18/xvHly5cZ%0APpUBAwZgz549JEo3QSbw+XwsXLgQGRkZIiJsXV1dzJo1CxMmTHjv/L/hplg7OzsAbyOAe3t7w8vL%0Ai15zEqzFPH78GIsWLcLZs2flavxLhN0EmSMQXQkWFdmMpDV58mSkpqYCePuCp6eng8/nQ02NPPoE%0AAlv4+fkBeCcscHR0lKmoW8CKFSuQlJREtwHA22jVii7sDgsLY7SpGzdubHJUuStXrqCyslJk0D55%0A8uQmnW9vb4/jx48DePv3TE1NRXV1daORvuWd3NxcFBQU0PXRr18/DB06lLXyJ06ciEOHDuHVq1cA%0AgCdPnuDVq1cK7xzKy8vDtm3bRCJprl+/XmqC6y5duuDPP//E6dOnsXPnTjp6N0VR2L17N8zMzPD5%0A559LpSx5gsvFLXlySkmTLVu24NmzZ4zntX379ti0aRPGjRv30dfl8XgwNzeHubk5goODsWnTJjpa%0AKAC8fPkSW7duxZ49ez75HpSN8vJyeHh4ICAgoNEo3QsWLMDPP/9MxvQEiWiYpYPH48HMzExmou6G%0A5WzevBm3b9/Go0eP6O/Pnz9PhN0foLGI/Q0zgSljxP7Q0FAA7+ZOLi4uTRJ1A0BSUhJKSkpE+uym%0Ajr+mTJmCgIAAuvwbN26grq7uvQuiikDLli1hYWEBCwsLVFZWIjY2FsHBwUhISEBNTQ39O0HqxcTE%0ARCQmJsLd3R0mJiawsbGBmZmZXDlz5YEPpbomEOQBPT09zJ49G7Nnz8bz588RHByM0NBQ3Lt3DwBz%0AjFlUVITz58/j/Pnz+Pzzz2FjYwNbW1uyiZAgM3g8Hvh8Pvz8/JCeno6hQ4di1KhRMDQ0VKqxDRs0%0AFCSGhobCwMAARkZGsLS0hJ6eHtfmKRRs9+fK6msisEdgYCCn5bOxziVL1NTU6IiFwLs2ID8/H4GB%0AgQgMDETr1q0xZswYODg4wMjIiEtzCQTiyyfIPfLgGyHjK0JDqqurAbx9LiTNUtipUyf6s/Cz7ejo%0AiI0bNxJ/KUFmHDp0CP/995+I3mTRokWYP38+NDQ0Puq62tra9DUOHDiAY8eOMbL8pqenY9++fXB2%0Adpbm7XwSZCWcIFOePn2K4uJi+mX75ptvWI2YYG5uDhUVFbqjqa6uxsOHD9G3b1/WbCAoPi4uLpyV%0AzePx4OHhwVn5n0pdXR2dqpmiKLRo0QJOTk6slK2iooI1a9Zg2rRpdPnXr19npWxZUV5ejoyMDPq4%0AR48eEjnTrly5Qn8WtIu9evVq8k7K3r17Q09PDwUFBQCA2tpaZGRkYNCgQU22QZ64e/cu/ZnH48HU%0A1JTV8lu2bAkzMzOG0Cw9PR0mJias2iFtfv/9d5SXlzOEV7t374aVlZXUy5o1axbatWvHaKffvHmD%0AI0eOYPPmzVIvrznRHJw/V69epaPoAm/bxa+++gonTpyQ6sYAW1tbDBkyBHPnzkVOTg79boSGhsLB%0AwQGjR4+WWlmKTnx8PNzd3RuN0t23b194enqKRApoDsyaNYuzsnk8Hk6dOsVZ+dKAoijGhmNVVVWs%0AW7eOlbLV1dWxZs0aLFiwgC7/8uXLrJStqFy+fBlubm7NLmJ/TU0NnXGMoih07NgREyZMaPL5CQkJ%0AIt917twZ/fv3b9L5+vr6aNeuHb14+ebNG9y/f1+p2lxNTU3Y2NjAxsYG5eXliIyMREhICK5duwY+%0An0//jqIoVFdXIzIyEpGRkWjVqhXMzMxgZ2eHUaNGKbzYXRo0dHjzeDz07dsXrVq14tosAqFRunTp%0AggULFmDBggXIzs6mRd5ZWVkAmCLvly9f4vjx4zh+/Di6d+8OOzs7WFtbf1TmKQLhfQgEyffu3UNG%0ARgbOnj2L1q1bw8TEBNbW1hgzZgzZzPoBhLO5vH79GrGxsYiNjcW2bdugr68Pa2trjB8/XuEDKcga%0ABwcH1sqqqalBREQEPf4S3tRNIDQFiqI4XbsDFF/YffnyZQQGBiIgIAAPHjwAABGRd3l5OYKDgxEc%0AHEzPUR0cHPDll19yZTahmUJ8+bLF3Nycs7J5PB6ioqI4K1+acD2WkQdhOUG+qK2tpT9L6rdr27Yt%0A/bmhD3D27NlYu3at1GwkEITJyMjAsWPHRDZy/fHHHxgyZIhUylBVVcWKFSswevRoLFmyBK9fv6af%0A81OnTsHOzk5u1p+IV4ggUxpGJePxeBgzZgyr5bdv3x59+/alI7EAQE5ODhF2E5oMRVGc7foXDI4U%0AWdh9//59VFVV0dH1TE1NWXWiDxkyBAMHDkR6ejoAoLS0FFlZWQq7GJeZmYn6+nq6Ps3MzCQ6/8qV%0AK4xJJY/Hk9gJoa+vz5hgZ2dnK6ywu6ioCMC7d23AgAGs2zB06FCGsFtgk6KSl5cHPz8/xgRv6dKl%0AMhF1C7C3t0d+fj727NlDl3vhwgUsW7YMurq6MiuXTb755htWHUL3799vFotrBw4coD9TFIXOnTvj%0A3LlzMumnOnfujOPHj2P69OnIz8+nn9UjR44orTNYEsrLy7Ft2zYEBgY2GqV70aJFWLRoUbMUNlAU%0AhaSkJM7KVob3/9GjR6ioqKDHUKNGjWKkYZM1xsbG6NmzJy0eKyoqwtOnT9G1a1fWbFAEmtIWKHPE%0A/szMTNTW1tLPqaWlpUTv39WrV+nPgnfX2Ni4yeerqKhgyJAhiI+Pp7/Lzs5WKmF3Q9q0aQMHBwc4%0AODigpKQE4eHhCA4ORnJyMmMhjKIoVFRU4NKlS7h06RLat2+PsWPHwtbWFt999x2Hd8AtgmdTMKZ5%0A8uQJTExMYGtrCxMTExKxhyDXfPXVV1iyZAmWLFmCjIwMWuT97NkzAMy+5/Hjxzh8+DAOHz6MPn36%0AwNbWFjY2NqyOIwjKxebNm+Hv709nGBQnoAsJCUFISAi0tLRgZ2cHBwcHuVlQlCeOHz8OX19fREdH%0AMyLRAW/rk6Io3Lp1C7du3cKuXbswevRoODo6wtTUVCnHkp+Kp6cnK+WkpaVh3bp19LhXWJzfqVMn%0AbN26lRVbCIoPyW74aejo6GDevHmYN28e0tLS4Ovri9DQUHqzr3AflZubi6NHj+Lo0aMYPHgwJk6c%0ACGtra7Ru3ZqzeyA0H4gvX3ZQFIXnz59zVr4ytKcA96JqZalHgnRpONaW9BlpmElKcB0DAwMi6ibI%0AnAMHDjCytbdt2xanTp2Sic5z6NCh+L//+z/MmTMHVVVVAID6+nocOnQIR44ckXp5HwPxXhBkSm5u%0ALoB3Df3XX3/Nug09e/ZkRGXNz89n3QaCYsP1QFyREYhXBG3A8OHDWbdh1KhRtLAbAB48eKCwwm7B%0AIqOgPiURWRQUFODx48cig3ZDQ0OJbBB2kpSUlEh0vjxRWlrKOOYico8gjZHg7/L69WvWbZAmly5d%0AYgiS+vfvj4ULF8q83Pnz5yM4OBj3798H8DbyT1BQEObOnSvzstnA39+flXIKCwvh7u6OO3fuiF1c%0A09DQwPLly1mxRdYkJyczoqKqqalh3759Mm0HunTpgoMHD2Lq1Kn02CI1NRX//fef1HYYKyLx8fFw%0Ac3NDfn6+2Mi8/fr1g6enZ7PfmMnFeFSZnMGC/kHAiBEjWLfB2NgYDx8+pI8zMjKIsLsBH2oLmkPE%0A/qdPnwL4uE2HZWVlyMjI+OSxvvCmOEGmHmVHS0sLU6ZMwZQpU1BQUIDQ0FCEhISIFd2VlJTAx8cH%0APj4+0NXVhbW1NWxtbRV2s6ukDBs2DCkpKaivrwcAetxfVVWF8PBwhIeHo3Xr1rC0tIStrS0MDQ2h%0AoqLCsdUEQuP07dsXffv2hZOTE9LS0hASEoLQ0FDk5eUBYL7/GRkZyMzMxJ49ezBo0CDY2dlh3Lhx%0ASrOhmMAOkydPxuTJk5GVlQVfX18EBQWhsLAQgKiArri4GGfPnsXZs2fRu3dvODo6ksjTDTA0NISh%0AoSFKS0sRFBQEf39/3LlzBwBExpJ8Ph9xcXGIi4uDlpYWxo8fD0dHx2Y/z2ST2tpaHDhwACdOnEBd%0AXR39vcAvA7x9P5ydndGmTRuuzCQoGFz5LZRxzVBfXx/6+vpYv349wsLC4O/vj3///Vfs/Bx469NM%0ATU3Ftm3bYGlpCUdHR058LYTmAfHlyx7Snn4aN2/eZKWc+vp6nD59Gr///jsjOFPDv5+kQeEIBElw%0AcnLi2gSCkvPgwQPExMQwdAoeHh4ynbsPGjQIO3fuxNKlS+ly4+Li5CZgKPGsE2RKeXk54/hTHN2C%0AKAuSIlzmmzdvPtoGQvNEsFDJ9n/KgLBIlYuOb+DAgYxjRRYiFxcXM44/++yzJp+bnJws8p2amhqG%0ADh0qkQ3a2tqM48rKSonOlycaLiIAgLq6Ous2tGvXjnFcU1PDug3SJCQkhLEgw9YEj8fjYe3atQwH%0ARnh4OCtlKwsXL16Era2tyGQJeDsGMzAwwIULFzBnzhxuDZUSwcHB9Gcej4eJEydCX19f5uXq6+vD%0AwcGBMaZtaEtzoqysDGvXrsWiRYuQl5cn8sypqqpi6dKl8PX1JYvt4GY8qkwIxqSCd69Pnz6s2yC8%0A6CM8rmuulJeXw8XF5b1twZIlS+Dr66vUom4AtKhLgGADYFO4efMmLbQVwOPxJI4orUxj/Y/ls88+%0Aw6xZs+Dl5YWYmBisXLkS/fr1ExtFvqCgAGfOnMHUqVNhYWGBvXv3IjMzk0vzZc6ZM2cQFxcHFxcX%0ADBo0iPbVCeqHoiiUl5cjMDAQ8+fPx6hRo7Bx40ax81ECQd7Q19fH2rVrER8fj7Nnz2LatGnQ1tYW%0A+/7funUL27Ztg4mJCebMmQMfHx+RzeMEwvvo0aMH1qxZg/j4eBw5cgTm5uZQVVWlx0KC/wRtbGZm%0AJrZv3w5jY2P88ssviI6OFvFrNVfatWuHGTNmwM/PDxcuXMDMmTOhpaVF151wXRYXF+PMmTNwcHCA%0Avb09zpw5Q8bmMiYtLQ0ODg74888/wefzRcb8gsiomzdvJqJugkQ0HIuy+Z8yo66ujgkTJuDUqVOI%0AiorCzz//jE6dOom0qcDb+q+srKQDrAjEhMpeRwT2Ib58grzTqlUrmf9XUFCAhQsX4uDBg/R4Cni3%0ASa5du3bYuXMnDh8+zHFtEJSVzp07K+XGFoJ8ERQURH/m8XgwMzODpaWlzMu1tLSEsbExw8fd0BYu%0AIRG7CTJFWKAmLGBrKq6urvTnbt26SXQuF0I9gnJBnBAfj/Dmjvbt27Nug2DHtsDZpMgLbYL0HwIk%0AcXSnpKTQnxtGAZS0jRR+HxQ5dalw/XERLVt4s1GrVq1Yt0FavHnzBvfu3aOPu3btipEjR7JW/siR%0AI9G5c2e8fPkSFEUhPT0dVVVV0NDQYM0GRaSwsBBubm6IjY1lOIIEziBNTU0sX74cs2bNUiqhZ2Rk%0AJH2Pqqqq+Pnnn1kr+9dff0VAQAC9IBIdHY0NGzawVr48EB8fD1dXVxQUFIiN/PPNN9/A09OTE/Gt%0AvELGo5+G8PiPizFphw4dAChPlg5pQCL2MxEWUbdt27bJ5zYUzQrai969e0vsg1FVVWUcN/dIy507%0Ad8aCBQuwYMECPH78GJcuXUJYWBgdfb+hoOHZs2d0WvIePXrA1tYWtra2EvuwFAE9PT3Mnj0bs2fP%0AxvPnzxEcHIyQkBBkZGQAYNbLq1ev4O3tDW9vb+jp6cHGxgY2NjYiG7AJBHlj6NChGDp0KFxdXXHt%0A2jUEBwcjOjpapP+uq6vDjRs3cOPGDWzevBlGRkaws7ODnZ0dR5YTFA1VVVWYmZnBzMwMr169QmBg%0AIAICAvDgwQMA4iNPx8TEICYmBjo6OuRZE6JPnz5Yv349nJ2dERMTA39/fyQmJtJpnAUIxksZGRnw%0A8PDAzp07YWJiwpXZSktNTQ0OHDiAkydPoq6uTkTQzePxMGXKFDg7O6N169YcW0tQNATR+wiyo0uX%0ALli2bBmWLl2Ka9euwdfXF9HR0aiurgYgmmnixYsXjKAvRUVFKCsrk2huSyCIg/jyZQuPx5MouACB%0AfU6ePIn9+/ejqqpK7MZjc3NzbNq0iWSTIsgMHo+HL7/8kmszCM2A8PBwRgA6NjOJOzs74/Lly3T5%0AkZGRcpHJXHHVWASFQFNTk3H8sZFIZ8yY8dE2VFRUMI6Jg4ggCTweD1FRUVybobC0bNmScVxbW8u6%0ADcLCZUUWJwjbLkl9iouQNnz4cIltEI54LtzOKxLCEQlzc3NZt0FQpmBwqshRaTIyMlBfX0+Lgs3N%0AzVm3wczMDGfPngXwNiVZZmYmBg0axLodisKFCxfg4eGB0tJSsYK6oUOHwsPDQ+kESXl5eSgsLKSf%0A1REjRqBjx46sla+np4fBgwfT6flyc3ORn58PPT091mzgirKyMmzduhUXL14U64Bs0aIFfv75ZyxY%0AsEBEXNic4fF4jI0zBMkRfp64EMoLb95qzmL9srIybNu2DRcuXBDbFqipqWHx4sVYtGhRs24LhCNw%0Avw/hsT6Px8OwYcMkLrOsrIxxTDbIvePLL7/EkiVLsGTJEmRmZiI4OBihoaF4+vQpAOYz/PDhQxw4%0AcAAHDhzAN998g/Hjx8Pa2prV8QZbdOnShRa/P3r0iK6XR48eAWDWS15eHk6ePImTJ0+iW7dusLGx%0Aga2tLXr27MnlLRAI70VFRQVGRkYwMjICn8/HlStXEBoaipiYGHrjmKAvq62tRVxcHOLj44nYlvBR%0A6OjoYN68eZg3bx7S0tLg6+uLkJAQOnCGsICuqKgIp0+fFsm6RQBatGgBKysrWFlZIT8/HwEBAfD3%0A98eTJ08AiArma2trER0dzahLLvzYykRaWhpcXFzw6NEjsWP+Ll26YOvWrawGhSAoHw4ODlyb0Czg%0A8XgwNDSEoaEhysrKcPHiRfj7++POnTv0vwv/HngbbMjQ0JDe+GZubq7Q60kfwsXFhWsTlBLiy2eH%0AmJgYrk0giOHJkydwcXHBf//9J3Y8paWlhQ0bNpD5J4EViM6OIGuKi4vx5MkTup0bMGAAevXqxVr5%0APXv2RO/evemN9o8ePcLr1685CRTVECLsJsgUYYFaUVER6zbk5eUxjj82ajih+dKlSxeuTVBYhNsA%0ALqJlC0dTUuRBp7DtwhHRG6O4uBiZmZkiDrYRI0ZIbMPjx48Zx4KI6IqIYCAoqJf09HRMmDCBVRtu%0A3brFOO7cuTOr5UuTnJwcAO9E6lxE4RMuMzs7mwi7xVBQUAA3NzfExcWJdQZpampi5cqVmDlzJpdm%0Ayoy7d+8yjr/77jvWbTA1NaWdwcDbjRHK5gwWJjY2Fm5ubigsLBS7kaB///7w9PRE7969ObSSoKwI%0AR4fiYkwqLJhV5M1cn0JcXBzc3NxIxH4xCC9wC29Sb4w3b94gPT1dZKz/Mf2bYDwngGunpbzSp08f%0A9OnTBytXrsTt27cRGhqKsLAwPH/+nP6NYIx19+5d3L17F7t27aKFD8rK119/jaVLl2Lp0qXIyMig%0ARd7Pnj0DwBxvPnnyBH/88Qf++OMP9OrVC3Z2drC2tkbXrl25vAXWefHiBdcmECRATU0NJiYmMDEx%0AAZ/Px9WrV3Hw4EFGG9ycN24RpIu+vj709fWxfv16hIWFwd/fH//++6/Y8VPDrFvR0dH46aefYGdn%0ABwsLi2Y75myInp4eFi5ciIULFyIlJQW+vr4IDw+ns+gJv7+CuoyNjYW1tTXs7Oxga2tLItQ1kZqa%0AGuzfvx8nT55EfX292Cjd06ZNw+rVqxU6cyGB0Fxp27YtZsyYgRkzZiAzMxN+fn4ICgpCcXExAPEb%0AZ+Lj4xEfHw8NDQ2YmprC1tYWxsbGaNGiBVe3IRMCAgLIJisZQHz5hObKiRMnsH//flRXV4udA1ha%0AWmLjxo10lkgCQdaQPo4gaxoGuOLxeBg1ahTrNpibm+P+/fsMmz5GUyVNiLCbIFM+//xzAO8aeUFE%0ABDYRiBkFjrnu3buzbgOB0FwRbgMePnzIegeclZUF4J3jWJHFCcKi3ydPnjQpqsmVK1dEJn0tW7aE%0AgYGBROXz+Xx6wVLQpiqyEPmrr76ChoYGPSmOj49nPYVawxRyABRaxCQskuPCsfXZZ58BeNfmcCHc%0Ak3cCAwPh6enZaJTuYcPS8HmBAAAgAElEQVSGwcPDQ6lFNQUFBQDe9QtcvHfCUdC5yBjAFqWlpdi6%0AdSuCgoIajdL9yy+/YP78+c06Mi9Btgj3D9nZ2TA0NGTVBsHmOEHb09xSEZOI/R9GMHcS0FAk/D5u%0A3LgBPp/P6NNVVFQ+arHz9u3bjLEp2eT8YQYMGIABAwZg9erVSE9PR0REBMLDw5GTk8N4xiWJwK4M%0A9O3bF3379oWTkxPS0tIQHByMsLAwOvhCw7q5f/8+9u7di71792LgwIGws7PDuHHjmsVCuZmZGVkY%0AU0Bu3ryJiIgIREZG4sWLFyRaMkGmqKurY8KECZgwYQKePXsGPz8/XLhwgd4YIvzcCSLLX7lyBe7u%0A7jAxMYGtrS1MTU1FMis2RwwMDGBgYABXV1eEhIQgICAAKSkpAJh1KXivs7OzcejQIRw6dAj9+vXD%0A+PHjYWNjo5RZOKTBrVu34OLiguzsbLFj/i+++ALbtm3jRJRHIBCkT58+fbBu3To4OzsjOjoa/v7+%0ASExMRF1dHb3pCHi3caayshKhoaEIDQ1F27ZtYWlpCTs7O4wYMUKpxlFko590Ib58QnPj8ePHcHFx%0AQWpqqtjxlLa2NlxdXWFjY8OlmQQCgSB1BH4OQZ/fv39/1m0QjhAuCFjCJUTYTZApwg/9zZs3MWfO%0AHNbKz8vLw+PHj+nBDo/HYzVUPxsEBgY2+bfCkYAkOZdA+Bj69u3LOE5NTWXdhqSkJMbx119/zboN%0A0kJgu6BNE96p3hjR0dH0Z8FAaNiwYRIv6Fy9ehWVlZWMNlWR02arqqrCyMiIrp9nz57h6tWrrAm9%0A4uPj6UVg4K1IXktLi5WyZYFwVEkuokJpa2szjgXRlwhAfn4+3NzcEB8f32iU7lWrVmHGjBlcmskK%0AwlFzhZ8bNtDV1QXw7m8gbJOyEBMTA3d390ajdA8YMADbt29X6L6EoBgIL/qkp6ezbkPDyD5A89pw%0A3JSI/du3b1e6ubqkCKJACuonIyOjSec1TJcrqF99fX2JNw+kpqaipKSE8ff56quvJLpGc6ampgYF%0ABQUoLCwUyRrV3BFEnV27di2Sk5MRHByMiIgIvHr1CgBzTJqeno709HTs2LEDBgYGsLOzg5WVlUJv%0A0P4QRPihGCQnJyMsLAwREREMcQkAhnBJGZk/fz7XJhD+P1988QV+/fVXLFu2DNeuXYOvry+io6NR%0AXV0NQDTydHV1NSIjIxEZGYlWrVrBwsICtra2MDIyarYb6QS0atUKkyZNwqRJk/DkyRP4+vriwoUL%0AyM/PBwCxgsS7d+/i3r172LVrF7799lu6j+LCpyBv1NTUYN++fTh16lSjUbpnzJiBVatWiWSpIRAI%0Aio+amhqsrKxgZWWF/Px8BAYGwt/fn97gLuwDAN4GgvD394e/vz86dOiAcePGsR50R1Yo87iQC4gv%0An9BcoCgKJ06cwIEDBxqN0j127Fhs3LhRobNpEwgEQmMI96+C/pdNhPv88vJy1m0Qhgi7CTKlY8eO%0AaN++PR0V8sqVK6iuroa6ujor5UdERDCOe/furVSOI4qi4OLiwvq5BEJT+eyzz9C5c2e8fPmSjohc%0AXl7OmuCzvLwccXFxdJQVVVVV9OjRg5WyZUH37t2hq6uLoqIiUBSFqKgouLu7v3cxpry8HLGxsSLO%0AJDMzM4nL//vvvxnHX3/9tcKndB07diyio6PpZ2TXrl3w8/ODioqKTMutq6vDnj17ALxb4LCwsJBp%0AmbJGuG8XpF9kE2ERjTL1+Z/Ch6J0f/fdd9i2bRu++OILDq1kj9raWsaxrN93cWhoaDCO6+rqWLdB%0AlpSWlmLLli24dOmS2I0ELVu2xJIlS/DTTz9xUv+E5kfnzp2ho6OD4uJiUBSFmJgY1NTUsBa1sKam%0ABlFRUYyInr1792albC75UFvQokULui1o7uIi4O3G+DZt2qCiooIe639ozl5TU4OIiAiRsb6pqanE%0A5Xt7ezOOO3fuTNK5foDq6mrEx8cjPDwccXFxjE2FZDFfFMEG42HDhsHNzQ3Xrl1DcHAwoqKiRDLt%0A1NXVISkpCUlJSdi8eTOMjIxgY2MDCwsLtG7dmqM7kA3kWZFfkpKSaDF3YWEhAKYQX1j02a5dO1hY%0AWChd5LSEhATynMoZPB4PhoaGMDQ0RGlpKYKCguDv7487d+7Q/y5A8HxWVFTg4sWLuHjxIrS0tGBl%0AZQVbW1sMGzaMk3uQJ7p37w4nJyesWLECCQkJ8PPzQ2xsLGpra0U2blAUBYqikJKSgpSUFGzduhUj%0AR46Era0t7O3tObwL7khNTcW6desajdLdtWtXeHh4kGeNQGgm6OnpYcGCBViwYAFSUlLg6+uL8PBw%0Aeq4kro8qLCzEuXPnlELYTTZtSh/iyyc0B7Kzs+Hi4oJbt26JHU/p6OjA1dUV1tbWXJpJIBAIMqWq%0AqopxzJautCHC2ifBRnouIcJugswxNjZGUFAQgLeRM318fPC///2PlbL//vtvxuL5xyxuyjufMkkk%0AE0wCG5ibm+PMmTMA3nbG3t7e+PHHH1kp+/Tp06iqqqKd8IMGDUKLFi1YKVtWmJqawsfHB8Bb4eyZ%0AM2femwnBy8uLrgMBqqqqGDdunETlJicnM0TyPB4PxsbGH3UP8oS1tTV27txJR4vLyMjA3r174eTk%0AJNNy9+/fj8zMTEaqe1tbW5mWKWuEo0IWFRWxbkPDxXYejydxpEpl40NRulu1aoVVq1Zh+vTpXJrJ%0AOsKCfy6fVQGKvkmmIdHR0XB3d6c3IQkv2Ojr68PT01OhN1oRFBMzMzP4+voCeLvz/8KFC/jhhx9Y%0AKdvHxwdlZWX0+9C3b1+RRSFlg0TslxwejwcjIyOEh4cDeJtxKzQ09L2LNsHBwXj9+rWI4E7ShZ7s%0A7GwEBQUxxvpGRkaS30QzoLq6GnFxcQgLC0NcXBztcH6f2POLL75QOqHnp6KiogIjIyMYGRlh06ZN%0ASEhIQHBwMGJjYxkCeYqiwOfzcfnyZVy+fBnq6uowNjaGnZ0dxowZw9oGHVlCfHPyhSRiboqi0KZN%0AG5ibm8Pa2hpGRkYK73N6H+RZlU/atWuHGTNmYMaMGcjMzISvry8uXbpEb7YXJ6ArLi6Gl5cX/vnn%0AnyZnA2wOqKiowMTEBCYmJiguLsaFCxcQEBCAzMxMAOKjePP5fCQkJCAxMbHZCbtramqwd+9enD59%0AutEo3f/73/+watUqpZ/7EAgE8RgYGMDAwABubm4ICQmBv78/UlJSAIhvUxWdhplzCdKD+PIJygxF%0AUTh+/DgOHjzYaJTucePGwc3NjUTpJhAISo889PkCzZAAeQgwQoTdBJljbm7OWCA8fPgw7O3tZT7o%0ADQwMRHZ2NmPwY2VlJdMy2YRESiEoCra2tjhz5gzdBhw5cgR2dnbo2LGjTMt99uwZ/vrrL4Y4YezY%0AsTItkw3s7e3h4+ND39e+ffvQp08fjBw5UuS3Dx8+xB9//CHiVDcxMZFoAvjq1SusWbNG5Pvvv//+%0A429ETmjZsiVmzpyJffv20XX6559/QltbG/PmzZNJmSdPnsTRo0cZz+bIkSOhr68vk/LYQhDtWfC8%0Apaenw87OjlUbMjIyGMddu3ZltXx5wt/fH9u3b0dZWZlYZ9CIESOwbds2dOnShUMruUE4dVNubi7r%0ANgjSOwv+NlpaWqzbIG1ev36NzZs3IyQkpNEo3cuWLcO8efNIlG4CJ1hbW8PX15fuf/fu3QsrKyu0%0Aa9dOpuUWFxfjyJEjjH5fmealwrx+/RpbtmxBcHAwidj/EUyYMAHh4eH087J161b069cPX375pchv%0AX716hf3794uM9Q0MDCQaA9XU1GDNmjXg8/mM8QLb4zh55kNibmFRAkVR6Ny5M6ysrGBjY4OBAwdy%0AZrsi0KJFC5iZmcHMzAxVVVWIj49HaGgo4uPjUVlZCeBdXVdVVSEyMhKRkZFo06YNkpKSuDT9k3Fw%0AcODaBALeibnDw8PpRaP3iblbtWoFU1NTWFtbw9jYWCk2GDQF4ouWf/r06YP169fD2dkZMTEx8Pf3%0AR2JiIurq6hqNPE0Qj7a2NubMmYM5c+bgzp078PX1RUhICJ0pTpxgvjnx33//Yd26dXj8+LHYMX/3%0A7t2xbds2DB06lEszCQSCnKCpqYmJEydi4sSJePLkCXx9fXHhwgXaP6osNEc/OxsQXz5BWXn06BHW%0ArVvXaJTuDh06wM3NTan9yB8iMjKyyWNt4T5FknObC3l5eYiIiODsfABKodUhyA7h/rWgoIB1G4SD%0ACMp6/bApEGE3QeaYm5tDV1eXdoyXlJRg69at2L59u8zKLCoqwq5duxiL5wYGBujbt6/MymQTMggh%0AKBKDBw/G4MGDcevWLfB4PFRUVGDx4sU4d+6cyK4raVFZWYkVK1agoqKCngRpaGgohTjBwMAAQ4cO%0ARUpKCng8HqqqqjB//nzMnDkTjo6O6NatG0pKShAREYFDhw6hvLxcZPFt4cKFTS4vJycHv/zyC54/%0Af85oUw0NDZWmTZ03bx4CAgKQk5ND3+OuXbuQlZWFtWvXSi3qc3l5OTw9PeHv78/4XlVVFatWrZJK%0AGVzSq1cv+jNFUYiLi4OLiwurNkRFRTGe0379+rFavjyQl5cHNzc3XL58WawzqHXr1li9ejWmTp3K%0ApZmcIhC7Cerl6tWrmDJlCqs2XL9+nXGsDBFrbWxs8OrVK7EbCdTV1TF//nx07twZYWFhrNlDIDTE%0AyMgIvXr1wsOHD8Hj8VBcXIwVK1bg6NGjUFVVlUmZ9fX1WLNmDYqKiuj3QlVVVSnGpOKIiorCxo0b%0AScT+T8DU1BQ9evTAo0ePwOPxUFRUhKlTp2LNmjWwtbWlxYPXr1/Hpk2bkJubKzLWlyQ7UkVFBVau%0AXIm0tDSRMdTw4cOlem+KhkDMLRAYf0jMDQAdO3akxdyDBw/mxnAFR0NDA1ZWVrCyskJVVRXi4uIQ%0AERGB+Ph4OpK3oL7Ly8u5NFUqeHp6cm1CsyUpKQmhoaGIiIhokphbU1MTJiYmsLa2xpgxYzhJB8sl%0AxBetWLRo0YJuS/Pz8xEQEAB/f388efIEABHpS0r//v3Rv39/uLi4ICIiAv7+/rh+/Trq6+ubXV3W%0A1NRgz549OHPmjNgo3SoqKpg5cyZWrlxJonQTCASxdO/eHU5OTlixYgUSEhLg5+eH2NhY8Pl8rk0j%0AyCnEl09QNiiKwl9//YWDBw+ipqZGrA/VxsYGrq6u0NbW5tBSbqEoCsuWLWP9XGWFoijcunULv/76%0A60edC+CjzxfA4/GUPmOUJLqI27dvf/S5yopwEMGkpCTWg2LcvHmTcSwu4A7b8CjilSOwwB9//MGI%0Ahsrj8bB48WKZdKhVVVWYNWuWyMLk77//jjFjxki9PLYJCAjg2gQGyhhdqG/fvoxn5969e1ybpPAk%0AJCRg/vz5jHodNGgQDh8+jA4dOki1rJKSEvz888+4efMmo7yffvoJTk5OUi2LK+7fv49JkyahtrYW%0AAEQmfQLEpcC0t7dv0uLxvXv3cPr0aVy6dInhVKMoCi1atICPj4/SCLsBIDk5GXPmzEFdXR2Ad/Wl%0Ao6ODuXPnwtHR8aPTXL169Qre3t44e/YsQ/Qo+L+TkxN++uknad4OZ1hZWSEnJ4e+t/Pnz7MmaklL%0AS8PkyZPpuu3duzcuXrzIStnygp+fH3bs2NFolG5DQ0Ns3boVnTt35tBK7qmpqYGBgQH4fD4oikLb%0Atm1x7do1qKmxs+e1trYWI0eOREVFBSiKgoaGBm7evKnwkWsF4ycB4oQxbKLo4zcyHpUNwcHBcHJy%0AYtStubk5fvvtN6kLD2pqarBq1SpEREQwyvvhhx+wefNmqZbFNU2J2L906VL8+OOPCt/WscHVq1cZ%0A4mzBs9OyZUvo6emhtLQUpaWljLpuuPnyr7/++mAZb968gbe3N06ePIn8/HyR8emff/4JIyMjmd2j%0AvFJdXY3Y2FiEhYU1KuYWIPhOV1cXVlZWsLa2JlEpZUBmZiYiIiIQGhpKb3gAQPpHgsRQFEVH5m6K%0AmBsA1NXVYWxsDGtra5iamsosOIG8U1NTw7UJDJpLhHRZkJKSAl9fX4SHh+PNmzekHf0EXr58CT8/%0APwQGBuLZs2fNoi5v3rwJFxcX2u8HiEbp9vDwgIGBAZdmKh3EN8CE1IdyUlxcjKCgIMyaNYtrUwhy%0ACPHlywbSnnJDVlYW1q1bh7S0NLHjKV1dXbi7u8PS0pJLMzmj4XPJFcr2XshDnQpQljptiHD9SroW%0A+qnrqMI+fUWv3/LycgwfPpwOsqCrq4vExETWyqcoCqNHj6YDF6mpqeHmzZuc+6FIxG4CK8yePRs+%0APj548eIF3bD8/vvvePnyJdzd3aW2iJ6Xl4fFixfj7t27jAbMyMhIKUTdgHIKqQnKz+jRo2FnZ4dL%0Aly7R72Zqairs7e2xdu1a2NraSqWc4OBgeHp60gt0wNtBUJcuXSSKUi3v9O7dG1u2bMHatWsBoNEB%0AufAAsFevXnBzc3vvtRcsWICUlBSRaGgN29Tly5crlagbAIYOHQp3d3e4urrS0fcoikJRURF2796N%0Affv2YciQITAyMsLAgQPRs2dPdOzYUeQ6fD4fL1++xKNHj5Ceno7r16/jv//+o6PYAMy/i6Ojo9KI%0AugHAzMwMJ06coO9x9+7dOHPmDCtlCzKBCJ5Ta2trVsqVB/Ly8rBhwwYkJiY2GqV7zZo1mDx5Mpdm%0Ayg0tW7bE4MGDkZSUBODtRNHb2xszZsxgpXw/Pz86mwKPx8OIESMU3hHcEHH9EdtOo+YWNY3QdGxt%0AbeHv748rV67QfX10dDQmT56MTZs2YciQIVIpJzU1FRs2bEBWVhbjey0tLaWLFtJYlG7Bez9o0CB4%0AeHiQKN0SYGhoiEWLFuH3339njEurq6vx9OlTxm8btncdOnT44AbOHTt2ICUlBRkZGaitrRU71p86%0AdWqzEnULokK/T8wt/Fzr6OjA0tISNjY2GD58OOl3pMydO3cQHh6O8PBw5OTk0N+TeiZIiqRibsFG%0A9lGjRsHa2hrm5uZo3bo1J7bLE1wvYBGkh4GBAQwMDODq6oqQkBC5CyCjSHTq1AlLlizBkiVLcO3a%0ANaWuy+rqauzZswdnz56lA2IIR+meNWsWVq5c2eyyGTQVgf9JGiQnJ3+yj2XYsGFSsoZAkA7a2tpE%0A1E1oFOLLJygDFEXh2LFjOHz4cKNRum1tbeHq6gotLS0OLZUPiP9H+nBdp/IgLGeDT7nP5lJH76NN%0Amzbo27cvLVAvKipCeHg4rKysWCk/OjoahYWFdJ8/ePBgufCJEWE3gRU0NTWxefNmWrwmWDQMDAzE%0AzZs3sXTp0k9KR11XVwcvLy/s378fZWVlImW7u7t/kv0EAuHT2bBhA9LS0vD06VO6DSgoKMCqVatw%0A+PBhTJ06Febm5ujSpYtE13369CkiIyPxzz//4MmTJyLiBHV1dezfvx9t2rSRxW1xxoQJE6Curo71%0A69ejoqLivQNyiqLQv39/HD169IMRph4/foyKigr6WPi6s2bNkii9uyLxww8/oLq6Gp6enox0qhRF%0Agc/nIzk5GcnJyfTvVVVV0a5dO2hoaKC2thbV1dUoLy8XGXiLE9oCwJw5c2hxvrIwYcIEnDhxAsDb%0A+0xOTsbFixfx/fffy7RcHx8fRpR+VVVVjB8/XqZlygu+vr7YsWMH/ewJO4OMjIywdetWdOrUiUMr%0A5Q8rKyskJSUxNhw6OjrKPApfWVkZ9u/fzxDQSWtzk7xAHEQEeWfr1q2YOHEiiouL6Xfx/v37mD59%0AOkaPHo0pU6Zg9OjREjtsqqqqEB8fDy8vL1y/fl1kTKqqqorffvsNurq6srgtTli5ciVCQ0PFjnXU%0A1dXxyy+/YO7cuVBVVUV9fb3M7VGmhbVff/0VqqqqOHLkSKPZeQQIolccP34cenp6771ueHg4Xr58%0A2WgUERMTE2zYsOHTb0DOEYi5Q0NDcfny5SaJudu3b0+LuclCrvS5ffs2wsLCEB4ejmfPngF4fyRl%0ATU1NmJmZsW+olMnNzcXnn3/OtRlKhUDMHRoaisjIyCaJudXU1GBoaAhra2tYWFigbdu2nNhOILBF%0Aq1atMGnSJEyaNIlrU5SCkSNHYuTIkVybIRNSUlKwbt06RnY+ARRF4csvv4SHhwe+/fZbDq2Uf2bO%0AnPlJvhJBH0ZRFGbOnPlJtvB4PNy9e/eTrsE1xO+jOOTk5KC0tBQDBgzg2hSCgkN8+QRFJisrCy4u%0ALkhPT280SvfGjRthYWHBpZlyA+nnpQ+pU9nD9bqoMmFpackI5Ltv3z5YWlrK3BdfW1uLnTt3Mvp8%0AGxsbmZbZVHgUeYsJLPLXX39h165dIgsyPB4PXbt2xfjx42Fubo5+/fp9sPGjKArp6emIiYmBn58f%0ACgsLxS6eHzp0CKamprK9MYJSIbw4GBMTw5ElykdOTg6mTp2K4uJi+jvhSUy3bt0wYMAA9OrVC506%0AdYKWlhY0NDTA5/NRVVWF4uJivHjxAo8ePUJaWhpevnwp9joURUFTUxMHDx7EqFGj2LxNVsnPz8eh%0AQ4cQFBSEyspKkX/X0dHBnDlzMHfuXLRo0eKD15s2bRpSU1MZ3wkWOp2dnZtF5ITExEQ4Ozvj1atX%0AYtOtS4rwNbS1tbF582alTaX1448/MiKhamho4O+//8Y333wjk/ISEhKwePFi1NXV0QNte3v7D0as%0AVHTy8vKwfv16XLlyRWz716ZNG6xZswY//PADl2bKLaWlpRgzZgwqKysZE7Tdu3fLrMz6+nosW7YM%0AUVFR9Puhq6uL6OhopYhqJU+ZHJQh5ZjwYi1b2Q+aC2lpaZg9e7ZYMScAqKur49tvv6WzdHTq1Ana%0A2tpQV1dvdEyanp6O6upqkesJotht2bIFEydO5OBuZYcg1aCAT00d+Ckog0BBHCkpKdi1a5fI+FyA%0AiooKbGxs4OLigg4dOnzwepMnT0ZaWprYv9sPP/wAV1dXuYhCIQuqqqoQGxuLsLCwRsXcAgTftWvX%0ADubm5rC2toahoSFrqZ6bCwIxd1hYGJ4/fw7g/WJuDQ0NGBsbw8bGBmPGjJFa9j8uGTZsGDZs2IAJ%0AEyZwbYrCc+PGDYSFhTVJzA283aj93XffwdraGmPHjkX79u3ZN5pAkAG1tbVN8v8RCO+juroau3fv%0AxtmzZ+lNMMJRumfPno3ly5crhT9D1ginaOcSRfeXCMaMAiQNEkRoOuXl5QgJCcGdO3ewadOmj7rG%0Anj17cOzYMXTp0gUTJkzA7Nmz0a5dOylbqpiUlZXhypUruHXrFrKysvDkyROUlZWhoqKCzsDZtm1b%0AdO3aFT179sSAAQMwatQoaGtrc206JxBfvvRxcXFhHCv7ehoXNCVKt52dHVxdXcl89P9z7tw5rk1g%0AwFZmAFlC6lS2kHVR6ZObmwsLCwuG7mPhwoVYvny5TMvdsWMHnZWeoii0atUKMTExcpFFgQi7/x97%0A9xkQxdX1Afy/sCJNURRRY4mPYkHsvSOISFERQhI1togGIvYSiRVRUOxGo2ASe8OGBVBBRURQxFhA%0ARRFjRZCONGn7fvDdkYVFKbszu8P5fUkW2Zkzw+7MnXvPPZewbuvWrcySwmKlB9K0tLRgYGCAFi1a%0AQFdXFxoaGigqKkJOTg7S0tLw6tUrPH/+nKkqKy2hSUVFBStXrsT333/P5uERQr7i1atXcHJyQlxc%0AXLUTQcp7j0gkQpMmTbB582Z07dpVBlErvpycHNy9exdxcXHIyclBnTp10K5dO3Tr1g2qqqoV3s7M%0AmTMRGBjIvFZVVYWpqSnmzZuHb7/9Vg6RK6bMzExs3rwZx48fR2FhoUyqqmhqauKnn37Czz//rBCN%0AQHmJiYmBnZ0dU5lTJBJBT08Pf/31F9q1ayfTfQUFBWHRokXIyclhGtoaGho4f/48rzv2jx8/Dk9P%0Az3KrdA8cOBCrV6+m6n9fsXHjRuzevVti9u3cuXMxffp0uexv+fLl8PHxkdifi4sLbybMxMbGch2C%0ABAMDA65DIAru/v37mDFjBrO0GlC9xOTykse0tbXh4eHBywldJRO7ue5a4kvHZXliY2Nx48YNpq2v%0Ara2Ndu3awcTEpFL3eycnJ1y9elUisaRVq1ZYtGgRLyfEVyWZW0tLCyYmJrC0tMTAgQMpOU7GoqOj%0AERAQgIsXL1YomVtNTQ2DBg2CpaUlhg4dCk1NTfaDliPxddTMzAyurq41NlFDFqQlzZX+PKmoqKBn%0Az56wtLTE8OHDoaury0mshHxJamoq7t69C1NT0yq9f+/evThw4AAsLCxgbW2tUAPNRDlERkZiyZIl%0A5VbpbtWqFTw8PGpMn7sslJ4QyxXx35PPz02k+vLz87F37154e3sjOzsbqqqqiIiIqFI7/IcffsD9%0A+/cBfGqXaWlpYfLkyfjll19q5HNWcXExAgMDceTIEURGRqKoqIj5t/L6VEpeO1RUVNC1a1eMGzcO%0AI0aMqNS4Hx9QXz5RJs+ePYOLiwuio6PLrdLt6upa5TY/IUQxlJ50yDW+5Ea4uLjg9OnTEvfgzZs3%0AY8SIEXLZ3969e7F27VqJ/U2fPh1z586Vy/4qixK7CSf8/f2xZMkS5ObmVimxs/THtvQ2NDQ0sHHj%0ARl4sy0oIH2VnZ8PDwwMnT56UurR4RW9N0t6noqICGxsb/P7779DW1pZZzDWFt7c3bty4gaZNm6Jz%0A584wNTX96pLufJaQkIBDhw7B19cXSUlJEv9W3n2q9L2sS5cuGD16NKysrGpMRYrNmzfDy8urTAX9%0A+fPnY9y4cdVeLicvLw+enp44cuQIcw0R/3fp0qW8m/ErlpCQgCVLliAsLExqZ1CdOnXw22+/0XLK%0AFZSTkwNLS0skJiYC+DzA5ejoiFmzZsls0C0zMxMuLi7MCiDi/bRp0wanTp2qkQMZhCiKxMREuLi4%0AICwsrMrtUTFpz7V9+vSBu7s7bzrUSqMEBeXj6uqKixcvokmTJujSpQvMzMzQr18/rsOSm65du5ap%0ApA+UTfbU0NDA0IdQKD0AACAASURBVKFDYWlpicGDB/O2ajlXoqKicOHChQonc9eqVQsDBgyAhYUF%0ATE1Nef1cX/I62qBBA7i5ufFykgUbpN2TxPeH7t27w9LSEubm5mjYsCFHERLyZc+fP8eWLVtw5coV%0AaGpq4tatW1VqZzk6OiI4OJh5r6mpKZydnSnBm3xVXl4eNmzYgMOHDzPFGkoXUpoyZQpmz55NbaVK%0AUqTvHz03ycZ///2HlStXYt++fVyHIlPPnj3DjBkzmIkdwKfPzO7duyu9Km5WVhb69OkjUfxFvL0O%0AHTpgy5YtaNGihWwPQIEFBARg/fr1ZVYgFqvIWFPJ39PT08P8+fNr1Mo/1JdPlEFxcTFTpbugoEDq%0AJLlRo0Zh6dKlNWa8mBBCKispKQkWFhYShX7V1NSwdu1aWFpaymw/xcXF2Lp1K3bv3o3i4mIm30RP%0ATw/+/v6oU6eOzPZVHZTYTTgTHx8PT09PXLhwAYD0BM0vKe/3hwwZgmXLlqFZs2YyjJaIlZw5KBAI%0AEBQUxGE0RNndv38f27Ztk5qkWFElK3mZm5vD0dERrVu3lnmshMTExCAsLAxPnz7F8+fPkZiYiOzs%0AbOTm5kIoFEJTUxP169dHixYt0KpVK3Tr1g29evWqkVXXiouL8fPPP+PmzZsSg0ACgQDNmzfH+PHj%0AYWFhUelJA4mJiTh8+DCOHj2KzMzMMp0i5ubm2LJli0yPRVH4+PjA09OTWY6xdALM4MGD4ebmBn19%0AfS7DVDo3b97E1KlTJQYZBAIBOnXqhAULFqB3795V3nZxcTEuXLiA9evXIyEhQWISQu3atXH8+HG0%0AbdtWVodCCKmGgIAA/PHHH3j+/DmAyrdHxcTX5O7du+PXX3+t9MCnsqEEBaLoSlbwLd12UldXx+DB%0Ag2FpaQljY2Ooq6tzGSrvVDaZWygUom/fvrC0tISZmZnCdJzLW+kq0wKBAHZ2dvj99995V51c3qSt%0AIqGjowNTU1NOnpFmz57N+j6JciosLISnpycOHz4ssdTwyZMnYWhoWKltFRcXo3fv3ky/AfDpuqKi%0AogJHR0c4OzsrxKQ8WVGkipkCgUDpEzzNzMzw5s0bqQlItWvXhpOTE7p06cJaPHyafLh9+3auQ5Dg%0A7OzMdQhKq6CgAF5eXti9ezfy8/N59Qx67do1zJs3Dzk5OWUKqVSlYmFwcDAcHR3LHcvX1tbGvn37%0A0LFjR5kdgyJKTU3FggULEB4eXq1V4sRKb6Nnz57YsGFDjRkToL58oshiY2Ph4uKChw8fSi3MpKen%0Ah1WrVtFkbkIIqYDTp0/DxcWlTJ7J6NGjMXfu3Gq3fZ4+fYoVK1bg3r17Evd8FRUV7N69GwMGDJDF%0AYcgEJXYTzkVFRWH//v24ePEi8vPzAVT8gaZko2jAgAGYMmWKQn3B+Kj0wCifOi4Id54/fw5fX1+E%0AhIQgJiamwu+rU6cOevToARMTE1hYWNSYwV9ClEF2djYmT56MqKioMgPs4tetW7dGp06d0KZNGzRu%0A3Bi6urrQ0NCAqqoqsrKykJmZibS0NDx69AiRkZH477//pG5HJBJh8ODB+PPPPyEUCtk+VLn7+eef%0AJTp/Sx537dq1MWPGDNjZ2bEWT4MGDVjbFxsOHDiANWvWSP2ctm3bFlZWVujXrx8MDQ2/usRlUVER%0AHj58iPDwcBw7dgzv3r2T2J5IJIKqqirWr18v01nFhBDZCA0NxenTpxEaGoqMjIwKv09cucfExASj%0ARo2qMZMMKUGBKLryEj3NzMwwdOhQ1hNn+ZSgJE1UVBQCAgJw8eJFxMfHA/hyMreqqip69+7NJHPX%0Aq1eP/aA5VrrKtLiv7ZtvvsHatWvRs2dPDqNTLqWT5IGqJ8zIAvWXkopISUmBs7MzM5AoJhAI8Ntv%0Av2Hy5MmV2t6DBw/w/fffS11JRiAQoFevXti1axdvJo7Q6jGyJe2eJMb2eRYIBHj06BGr+yT8kJeX%0Ahw8fPkBLS0vm17rbt29jxYoV+O+//3jzvReLiorCxIkTy11le/DgwfD29q7UNuPi4uDj44Pr169L%0AnUQvEolQr149HDp0iLd9KI8fP4aTkxMSExO/unKxiooKNDU1oaGhAZFIhIyMDBQUFEj8fnnv19PT%0Aw44dO9C5c2c5HYliob58ooh27tyJnTt3lqnSLf5/8UrjlMdACCEV5+bmhkOHDpW5ptaqVQvm5uaw%0AtLRE7969oaWlVaHtZWdn49atWzh06BDCwsIktinm7OyMGTNmyP5gqoESu4nCSE9PR3BwMK5fv47I%0AyEhmKZ3yaGtro1OnThgyZAhMTExq1JJNXKLEbiJvqampiI2N/WJF5JYtW6JVq1Zo06aNQnTgE0Kk%0Ay8nJwbx58ySWAQaqNjhU3ntEIhHGjBkDV1dX3i4FS4Nr8rd7925s2rSJeS3tHAuFQrRs2RL6+vpo%0A0KAB1NXVIRQKJSYhPH36FHl5eRLbKPnAqaqqilWrVrGaiE+Uk7jyjKJQUVHhOgRWiUQiPHz48Kur%0AdIjbpF26dKmRK3QQougUKdGTr22oBw8eMJW5K5LMraKigh49esDS0hLm5ubQ1dVlP2gFsnfvXmzd%0AulUiiabkuZo0aRLmzp3L2+ccWZL2fecK3/pLFSmJRSAQwM/Pj+swZCIrKwtjx47Fs2fPpFZIHjZs%0AWKUn0V27dg0rVqxAQkICgLJ9J+Lk7r/++osX1xVF+N7zaZxE2oQ4rvDhfBL23Lt3DydOnEB4eDjT%0AHgU+FQXq06cPRo8ejWHDhlV5++np6Vi3bh18fX0BSPb38eFz+uHDB1hYWCA5ObnMfaNXr16YNGkS%0AjI2Nq1VMJTIyEn/99ZfUMYI2bdrg9OnTqFWrVrWOQ9HExcVh/PjxSE9PB1D2ueibb77B0KFD0atX%0AL7Rt2xbNmjUrcw7y8vKQlJSEqKgo3L17F+Hh4Xj27JnU7Wlra+PgwYMKtbKaPFFfPlE0X1oxrnbt%0A2vjmm29Yi4VPz0yEELJ48WL4+vqWW0RQVVWVyRv7WhHBJ0+eSKz6UXI7IpEIU6dOxcKFC9k+xK+i%0AxG6isLKysvD8+XOkpaUhOzsbRUVF0NLSQp06ddC8eXM0btyY6xBrpJqQ2N2hQweZb7NWrVpQU1OD%0ApqYm9PT00LhxYxgYGMDIyAj9+vWr8CwiQghRNiKRCHv27MHWrVvx8ePHL1am+BJp79PR0cGiRYt4%0A37FGg2vs8Pf3x7Jly5Cdnf3F8/2lhLAvTUDQ1dXFpk2b0LdvXxlGTfhKHu3RquJrMiIhhP8UIeFL%0AjE9tqMomcwsEAnTr1o1J5tbT02M/aAX2+vVrLFmyBBEREVKTMNu0aYP169fXmCSNqqLKvfJD11L5%0AmDp1Km7cuFHme6+mpgZzc3N8//336NWrV5W2/ezZMxw9ehSnT58u83wrEAhgbW2N9evXy+Q4uETf%0Ae9mi80mUTVJSEpYtW4Zr164B+HIfXqdOnbBp0yY0a9asUvs4ffo0PD09kZ6eXqaKL18+p9IqITZs%0A2BBr1qzBkCFDZLqvoKAgLF++HGlpacy+BAIBnJycMGvWLJnui0vp6ekYPXo0EhMTy9znBwwYgF9+%0A+QW9e/eu0rbDw8Nx4MABXLlypcy2GzVqhJMnT9aY5y3qy6+eiRMnch0CQyAQYN++fVyHUS1fGsNj%0Ae2yPL/cnwg+lCxjVtAJCRDa2bt2KXbt2SfysvGtteb50bRYKhXBxccH48eNlEK3sUWI3IaRSakJi%0ANxuDZSVvLLVq1YKxsTGmT58OIyMjue+bkOqIiYmReE2Dy6Si4uPj8ccff+DcuXMoLCwEUPmKieJm%0Aq6amJuzt7fHrr79CR0dH5rEqGhpcY8/bt2+xYsUKhIaGAih/icvySPt98VJ78+fPR8OGDWUbMGGc%0AOHFC4vV3333HUSSyoUj3V75/7wkhn/Gts53aULJnYmKCd+/eAfhyMjcAdOnSBRYWFrCwsIC+vj67%0AgSqhI0eOYMOGDVITE2rVqoUZM2bgl19+UYjPtCKitpP80LVU9k6ePIklS5ZIXY1s9uzZMitok56e%0AjtWrV+P8+fNlkrt37dol84Q9ttH3XrbofBJlEhMTg6lTpyI1NbVMtb2SSrZNdXR0sHfv3gpNpH/x%0A4gWWL1+O27dvS92+uJLvw4cPq3sonIqPj8ewYcMgEomY+0O7du3wzz//yG1lnbi4OEyZMgVJSUkA%0APp1LDQ0NXLt2DXXr1pXLPtk2e/ZsXLx4sUyyvLu7OwYPHiyTfVy5cgVLly4tkyRvYmKCHTt2yGQf%0AyoD68quO2viyReeTKKrSbZWOHTuyuv+S7S4qIESq49atW1i6dClev34tkyKC4vd06tQJK1asUOg8%0APUrsJoRUSk1J7JZn4/tLM4Z/+uknLFy4kBfLYRL5EC/5J2ZjY8Pq/kt+P6gBTqoiNTUVvr6+uHz5%0AMu7du4eioqIKvU8oFKJ79+4wNzfH6NGjoa2tLedIFQcNrrEvIiICe/bsQUhICPMZrWjbQHyfV1NT%0Ag4WFBaZMmaJQf0N5Wb16tcTrpUuXsrr/0u03Zf+cUmcwITUTdbbLliLdf/lyLS15TqUlc3fs2BGW%0AlpawsLBA06ZNWY9P2SUkJGDp0qUIDQ2VWr27S5cuWLduHVq2bMlhlKSmoXapbOXm5sLU1FQiEUtD%0AQwOenp4wMzOTyz6PHj0KV1dX5rVIJEKzZs0QGBioEH9bohgiIiK4DkFCVavZEv5LTU3FqFGjkJyc%0ADKD8xMzSPwOAxo0b48SJE19M1vz777+xdetWFBQUlLutDh06wNXVFZ07d5bFIXHmjz/+wI4dO5gx%0A30aNGsHX11duSd1iDx8+xA8//ICioiLmHP/222+YPHmyXPfLhmvXrjGTMcWfO3GyfIMGDWS6r6Sk%0AJPz888+IjY2VGLffvn07TE1NZbovRUd9+ZWnCKvy8CnfRBHOp5gyn8/SY0xcY3uMSx64zuso3Y+o%0ArJ9NohgKCgrg4+ODffv24dWrV8zPK9OvIb5OGxoaYsqUKRg5cqTM45Q1SuwmhFRKTUrslsflsbyb%0ASslZ//3798fOnTspuZtIVZ3EtY8fP6KgoIB5XZXE2JpwDSDsyc3NxePHj/Hs2TO8e/cOKSkpyM3N%0ARWFhITQ0NFCnTh00a9YMBgYGMDIyqlHJ3CUdOnSI6xAkKOpSRPKQkpKCq1evIjw8HNHR0Xj16tUX%0A2wdNmjRBt27dMHjwYBgbG6NevXosRsut6twfYmNjmQE5AOjXrx+r+1dEijCAwKfzSYiyoM522aIE%0AJdkr/TwqEomgo6MDMzMzWFhYoEWLFqzG07x5c1b3x5ZTp05h3bp1yMjIKJNAr6GhgQULFtSoNjnh%0A1oABAxQq+VdckVFZnT59Gi4uLkxbWygUwtvbG/3795frfg8ePIjVq1fX+MQvQhRNTk4Onjx5gvfv%0A36OoqAj169dH06ZNaRLXF7i4uOD06dNSK+41adIE+vr6SEtLw9u3b1FYWFhmxQJbW1usWbOmzHYT%0AExOxePFi3Lx5s9wq3RoaGpg9ezYmTpyo9KsbAYC5uTnT1ykQCLB582aMGDGClX2XTio3NDTEqVOn%0AWNm3PNna2uLRo0fMcbVs2RLHjx+XWzXy9+/f48cff5RYVcnIyKjMyoY1BfXlVxxN3pStWbNmcR2C%0AhG3btnEdQpXQ51L2qjNutnz5coSEhAD41Ca6evUqq/tXBorUNycQCHDw4EGuw2BNREQELl++jLCw%0AMDx//rxChQQNDAwwaNAgmJubo0uXLixEKRuU2E0IqRS+33wBYMKECTLfZlFREQoKCpCZmYmkpCTk%0A5OQw/yatCpO5uTm2bNki8ziI8qvOd3DWrFkIDAwEUPVEkZpwDSCEkPLk5+cjMTERycnJyMvLQ0FB%0AATQ1NaGtrY1mzZrV2MkHAN2fZG379u2s7Ss9PR3Hjh1DYWEhAMnqViKRCGpqanjw4AFr8RBSk1Fn%0AO1F00ibCczXoxoeq8l+SlJSElStX4vLly2WSu8VFAdzd3aGvr89lmISQSpowYQJu374N4NN32cHB%0AAfPnz2dl346OjggODmauKYMHD4aXlxcr+yaESAoODsaBAwcQERHBPIuXpK+vj2HDhsHBwQGNGzfm%0AIELFlJKSgiFDhjCJG+K2kZmZGWbPno02bdowv5uVlYVjx47B29sbmZmZzO+rqqrC399fInn+0aNH%0AmDZtGlJTU8ut0m1qaoply5bx5u+Rnp6Ovn37Mm375s2bM31zbMjMzISxsTFyc3OZv0tERAS0tLRY%0Ai0HWbt68icmTJzPntFatWjh+/LjcizfExMTAzs4OxcXFzOd3//796NWrl1z3qwyoL798ilBURIz6%0An4gYVT6XveqO2126dAlA1c8H3/uaaTKCYsjLy8Pz58+/WkRQWe/7Qq4DIIQQRXPgwAG57yMlJQXR%0A0dEIDQ2Fn58fUlNTIRAImIbNxYsXcfLkSdjZ2ck9FlKzKMLDkCIpudw81/iemEAIH6ipqaF58+a8%0ArQ7JJbo/SXJ2dmZlP4GBgVi5cmW5Sd0dO3bE2rVrWYmFEFI96enpSEhIAMBdoi2pmegeLh96enrY%0AsWMH/P39sXr1aqbfCPh0zm/cuIFRo0Zh2bJlsLa25jhaUtL79+/RqFEjrsMgCig/Px93795l+n81%0ANDTg6OjI2v7nz5+Pa9euAfh0Hbl9+7bUBEZCiPwkJibC1dWVmYRZXjsqISEBhw4dwrFjx+Dg4IBZ%0As2bRdxXAtWvXmCrc4uuXo6MjZs+eXeZ3tbW1MXXqVBgbG2PatGlMRePi4mKcO3eO6XeJiIjAr7/+%0AiqysLABlCzE1adIES5cu5d0KB9HR0cz/CwQCDB8+nNX9161bF0OHDoWfnx+AT3+XqKgo9O3bl9U4%0AZMnf3x/A5761H3/8kZXk2fbt2+P777/HkSNHmM+vv78/JXaD+vK/JCYmhusQCCkX120e6uciikra%0AZ5Pr74siUFdXh6GhIQwNDbkORS4osZsQQjjQoEEDDBkyBEOGDMGCBQvw559/Yvfu3cwDv0gkwubN%0Am2FtbY3atWtzHW610BIkRJHRwxkhhJCaKD09HatWrUJAQACAz4NOJasKOTs7w8HBAaqqqhxHKxuL%0AFi3iOgSGQCDAunXruA6j2sTVJhUFDVoSwh6uBw1q0nOcpaUl+vXrBw8PD5w9e1bifp2RkYGFCxci%0AKCgIK1eurFFLhyuiGzdu4OjRowgODkZUVBTX4RAF9PjxYyYhUZxEx2ZlUgMDA/Tq1QsREREAgNzc%0AXDx+/Ji3g5+EKJq3b99i7NixSEpKkliFozwikQgFBQXYtWsX7t+/jx07dkBDQ4OtcBXS/fv3mf8X%0ACATo1auX1KTuklq3bo01a9ZgypQpEoWVnJ2d8eTJE0yfPh15eXllErpVVVUxYcIEzJo1C5qamnI7%0AJq68f/8ewOf+oM6dO7MeQ58+fZjEbgDMRGVlFRQUxHzGVFVV8csvv7C275kzZ8LHx4ep2n358mWs%0AWLGCtf0TQois1KT+HsIfbH5uue6TJeyjxG4id2wuI14RbFW/I6Siateujblz50JbWxsbN25kbsYp%0AKSk4ffo0fvzxR44jrJ47d+4oRAODKtCQ8ijC54IeVAkhhLAlMDAQrq6uSElJKTOYLBKJ0KlTJ3h4%0AeEgsYcwH4mQ4ronbpHxI7J4wYYJCnFOAVj4hhE307MK++vXrw9PTEzY2NlixYgVev34tce++ePEi%0AIiMj4erqWq1VqZo2bSqrkGuMtLQ0nDx5Ej4+Pnj9+jX1PZEvevnyJYDP7cEePXqwHkP//v2ZxG4A%0AePHiBSV2E8KCnJwcTJ06lUmmLZ1EXJp4Aoj438PDwzFv3jzs3LmTnYAVVFxcHIDP11EHB4cKva9f%0Av34YMGAAbty4wWwnMzMT8+bNk5rU3aFDB6xevRodO3aU/UEoiMzMTInXenp6rMcgrqIsPv8ZGRms%0AxyAr8fHxEisz9+/fHw0bNmRt/7q6uujevTszAT8pKQkJCQlo3LgxazEQQkh1nTt3rkrvE4lEGDVq%0AlMSKHmfPnpVxdISUxXahmXv37kmsvgsoRp4LkS9K7CZyt337doW6mFBiN1FU06ZNQ0hICG7fvs18%0AZwICApQ+sZtttAQJqQpKTiCEEMJ3aWlpWLVqFS5cuCA1oVtNTY2p0q2iosJlqHJF93zZo3NKSM3h%0A4eHBdQg1Wv/+/XH+/Hns2rUL//zzDz5+/MgMXCYnJ1erz5MmyFROZGQkjhw5gsDAQBQUFNC9kFRI%0A6SS6li1bsh6DePKH+DkgPT2d9RiURWJiIgoLC/HNN99wHQrhgQMHDuDFixdlEoiFQiF69OiBdu3a%0AQUNDAxkZGYiKisKjR4/KrKwVHByMCxcuYMSIERweCbeSkpKY86GmpoYBAwZU+L3Dhw/HjRs3mPe7%0AuroiLi5Ool9EKBRixowZmD59Om9WLytPXl6exGsuqpKXXm0mNzeX9Rhk5fHjxxKvuVhRzNjYWGJl%0AtZiYGErsJoQoFQMDA4XcFiHlOXDgACv7iY+Px5IlS1BQUCAxgQH41IbV0tLC4sWLWYmFsI8Suwlr%0AFKGDm5I7iaJzcHBgHrxFIhHu3LmDjx8/onbt2hxHVn20BAlRRFx0sBFCCCFsu3jxIlatWoXU1NQy%0AlSRFIhG6dOkCd3d3tG7dmsMo2cFGO/FL1RIU4blY1rhue/PxnBJupKam4v79+4iLi8OrV6+QmZmJ%0A7OxspoO8Tp06aNGiBVq3bg0jIyPo6+tzHTLrxowZw3UINV7t2rUxe/Zs2Nrawt3dHVevXpUYzCHy%0Ak5WVBV9fXxw9elSiYigA+huQCsnKypJ4XbduXdZjqF+/vsTrDx8+sB4DGwoLC3H16lVER0dj7ty5%0AVdrGsWPHsHPnThgZGWH06NH4/vvvoaamJuNISU2Ql5eHf/75p8y9wsrKCr/99hsaNWpU5j2xsbFY%0AtWoVUwRInMDh5eVVoxO709LSmP9v3bp1pZKvS69O4O/vz/y/SCTCt99+i02bNtWYVQy0tbUlXpe+%0AR7EhPz9f4rWGhgbrMchKSkoKgM/V5Nu3b896DOIK6GLiFQIIIYQQoryOHj2K9evXIycnR2pS94AB%0AA7B69Wo0adKE40iJvFBiN2ENDfYS8nWDBg2ChoYGM1u+qKgIz549U+ol32gJEqLI2JpJWVPs2bOH%0A6xAkTJkyhesQCCGEU2lpaXB1dcXFixelJh7Vrl0bM2fOxM8//8zrKt0A0LRpU1b39/79exQVFQHg%0Ad5uUnrOJsktKSsLx48cRFBSEmJiYSn2m27ZtC1NTU9jb21PnOWFdWloak0AiVtX7DF3LvywqKgpH%0Ajx6Fv78/8vLyJM4XH+/tRH7U1dUlXn/8+JH1GIRCySHBWrVqsR6DPIlEIpw4cQJbt25FSkoKhEIh%0Afv311yoVTbl16xZEIhGio6MRHR0NLy8vODo6Yvz48XKInHvbt2/nOgQJfFp5986dO8jIyJBIxJg+%0AffoXJx0YGBhgz549cHJywvXr15n7TUxMDOLi4mrEpGxpxNdNgUBQZqLK15TuExDfz0UiEUxNTeHp%0A6QktLS3ZBKoEdHR0JF4nJSWxHoN4n+LvRelkc2VSelWO0tXI2dCwYUMAn9unpWMipKQJEybA3t4e%0AI0aMoIlrhBCigMRVum/evCkxviR+ptDW1sZvv/0Ge3t7jiMl8kaJ3YQVNEBASMWoqKjAyMhIYrms%0A58+fK3ViNy1BQkjNsW7dOoUa2OZLYvelS5e4DkHC8OHDuQ6h2kaOHMl1CAyBQICzZ89yHQbhoYCA%0AALi5uSEtLU1qle6uXbvC3d0d//vf/ziMkj1XrlxhZT9ZWVnw8PDAyZMnpbZJVVVV4eDgwEos8san%0AZAtS88THx2PTpk24cOECioqKqtRv9eTJEzx9+hTe3t4wMzPD3Llz0aJFCzlES8hnSUlJWL9+Pc6f%0APy/1/k5kIzc3F+fPn8fRo0fx6NEjACg3oVv8c3V1dZiamlJle1Ku0glr6enprMdQep98SmKMj4+H%0As7MzHj9+zHwvCwsLcffuXfTt27dS28rNzcX9+/eZ9jzw6fq7evVqXLp0CevXr5daZVmZbd++XaH6%0A9Pj0rBEeHi7xumPHjhWqJC8UCuHh4YHhw4cjNzeX+fmNGzdqbGJ3yQrPlb1+1alTp8zPBAIBbGxs%0A4O7urlCffzaI+4LExx0dHQ0LCwtWY4iKipJ4rczXVfHEfi6VTs4tLi7mKBLZo7582bt9+zYiIyOx%0AevVqWFtb47vvvqsxKxbIAxft+i/hYnIJIUR2jhw5gg0bNiAnJ0dq39+gQYPg5uaGxo0bcxilfMyf%0AP5/rECRs3LiR6xAosZvI3/79+7kOgRCl0qJFC4nEbppV/XW0BAkhikUREgr41Bk/a9YshTkegUDA%0AJDYos9jYWIkBWi4pyt+W8EdqaipcXV1x6dKlcqt0z549G1OmTKHPn4xdv34dy5cvR0JCgtQ2qYGB%0AATw8PGBkZMRxpLLBp2QLUrPs3LkTXl5e+PjxY7Uq74pEIohEIhQWFuLChQu4fPkyHBwc4OzszPtV%0AEAg3Dh06hC1btiArK0vqPd7Q0BDt2rXjMkSl9/TpUxw9ehTnzp2TOM9A2WuE+D7fq1cv2NjYYMSI%0AEbxKkhWbNm0a1yEwBAIBvL29uQ6jypo1awbg82fpyZMnGDJkCKsxPHnyBMDnzy9fkj7+/fdfzJgx%0AA+np6cyxib+/kZGRlU7svnPnDgoLC5mKaGIikQi3bt2Cra0t9u/fz8tJstRPInsPHz4E8Pl7V5mq%0A7w0bNoS5uTlOnz4tkYBbU5V8xq7s56Rk0qt4O4aGhli9ejXvPnMVYWBgAKFQyExyLT0BgQ1Xr16V%0AuF63bduW9RhkRUNDQ+J1cnIy6zGU3qcyV0Avjfry5SczMxNHjhzBkSNH0L59e9jb22PkyJFSJ8OQ%0A8vXt21dhPht8GcMjpCZ6+/YtlixZwqweBUj2+9WpUweLFy+GnZ0dl2HKlZ+fn0JcT8XPC5TYTWqE%0A3r17cx0Cf4WOUAAAIABJREFUIUqlbt26Eq+zs7M5ikTx0RIkhCgmrhvcitDBJw98PS4u0WeV8I2/%0Avz9Wr15dbpXubt26wd3dHa1ateIwSv4RV+k+deqU1DapUCiEg4MDZsyYwbvl7glRJh8+fMC8efMQ%0AGhpapnMcqPx9ufR78/PzsXPnTvz777/YsmULb5LlCPdiYmKwfPlyREVFlTtpa9asWZgyZQpNKqiC%0A/Px8XLhwAUePHsXdu3cBfL06d8uWLTF69GiMHj0a33zzDbsBs+z69eucPzcBKNO2VUalJ178+++/%0ArMdw69Ytiddt2rRhPQZZi4uLg6OjI1McpfR3Vvy9rgxdXV2MHDkS4eHhTKJcyfZ9cnIyfv75Zxw+%0AfBhNmzaVzYEoCK6/Z3zsJ3n37p1EQmLnzp0r9f5Bgwbh9OnTAD6dnxcvXsg6xBprwYIFUFVV5ToM%0ATqipqaFHjx7MfeHx48d4/PgxOnTowMr+Hzx4gKdPnzLXnPr160NfX5+VfctDw4YNJV6/e/eO9RgS%0AExMBfG4z1a9fn/UY5I3uUbJX8v70+PFjuLm5wdPTE8OHD4ednR369OnDcYTKg4+fD0IIew4fPowN%0AGzYgNzdX6tjekCFDsGrVKqVuL1UGXVM/o8RuQpRMyUrOhJ/U1dW5DkEp1OQlSAhRZNTQlh/quCSE%0AlCc1NRUrV65EYGCg1IQvdXV1zJkzB5MmTeL8WsI3ISEhWL58ORITE6W2Sdu2bYu1a9fScqaEcCwr%0AKwuTJ0/Go0ePpH5XBQIBDAwM0Lt3b7Rt2xYtWrRAvXr1oKGhgeLiYmRmZiIjIwPJycl48OAB7t27%0Ah2fPnqGoqEiimqe4kudPP/2EQ4cOQUdHh6tD5qWYmBiJ1+3bt+coEnYUFBRgx44d+Ouvv5hqiqU/%0Au127doW7uzsvq8bK28uXL3H06FH4+voyS2d/adKHjo4ORowYARsbG3Tr1o39gDnG5fMgX9qv9evX%0AR6tWrfDixQuIRCKEhoYiNTUVurq6rOw/NTUVoaGhTAKPmpqa0k/4zM3NxfTp05GZmVnme2tgYICJ%0AEyfCwsKi0ts1NDTE+vXrIRKJEBQUhH/++Qd3796VuOcnJCRg1qxZ8PHx4c2kGur3kY+MjAyJ16UT%0AQL+m9KSQ9+/fVzsmAjRq1Aj9+vXjOgxODR8+HLdu3WKuaxs2bMDff//Nyr63bNkC4POzmLGxMSv7%0AlZcWLVoA+NxmCQsLw7hx41iNISwsTOK1gYEBq/snykUoFKKwsBBA2WefvLw8nDt3DufOnUOLFi1g%0AZ2eHMWPGQE9Pj6twlYIiPLNQW44Q5fPmzRssWbIEERERUsf26tatCxcXF4wZM4bLMFnH9TVVka6n%0AlNhNiJKZMGEC5xcxIl+5ubkSr0sv4VXT0RIkhCiuXbt2cR0CbynSAwQf6OjoUHuK8Ia/vz/c3Nwk%0Alh0XE4lE6NGjB9zd3dGyZUsOo+SfrKwsrFmzBr6+vlLbpEKhENOnT8evv/4KoZC6XgjhUlFREZyc%0AnPDw4cMySdj16tXDTz/9hNGjR6N58+YV2p74WTMpKQmHDx/G8ePHkZycLFHJ89mzZ3BycsLevXsl%0Aln1Xdr6+vhKvbWxsWN2/jY0N8/fj+/LC9+7dw9KlSxEXF1dule7Zs2djypQp1K6thKKiIgQFBeHo%0A0aNMv1J51bmBz8lGffv2hZeXF6++z5Ul7dyQyjMzM4O3tzeAT5/HvXv3Yt68eazs29vbG4WFhcz9%0AqmfPnkqfkPznn3/i7du3ZfqGlyxZgtGjR1f7+igQCGBmZgYzMzMcP34ca9euRU5ODvPvDx8+xD//%0A/AMHB4dq7UcR7N+/n+sQeKv0eI+mpmal3l86Ebx0ojipPIFAgNatW3MdBuesra2xYcMG5OXlQSQS%0AISwsDMePH5f7CrjHjh1DWFiYRKXgqkzCUSRt27aFmpoaCgoKmHOZn5/PWtsxPz+fWWVFXOCBT59x%0A6suXvevXr+PcuXPw9fVlnqtL95cAnybDbt68Gdu2bcOgQYNgb28PY2NjpW9Dygs9IxFCKuPQoUPY%0AuHFjuVW6jY2NsWrVKjRq1IjDKNlH11JJNLpIiJKiixl/vX37VuJ13bp1OYpE8dASJIQoNmWvrKGo%0Ali1bxnUIvFN6+WlClNHXqnRraGhgzpw5mDhxIg1+yNi1a9ewfPlyvH//XmqbtH379vDw8GBtCWPy%0AqaptrVq1uA6DKKhdu3bh9u3bEtdIFRUVTJ06FY6OjtDW1q7SdvX09DB79mw4OTlh06ZN2LdvH4DP%0ASxnfvXsXO3bswNy5c2V2LFxbvHixxDWvMondHz9+REFBAfO6qucd4HefWF5eHjZt2oRDhw6huLhY%0A6n2mW7ducHd3V/pKu2x69+4djh07hpMnTyI5ORnAl6tzN2zYkPk94FPfXE1O6gY+J7mXXOWgpp+T%0AqrC2toa3tzdzLvfs2YORI0fKvapmTEwMDh8+LPE3HDFihFz3KW/v37/Hnj17JO7vLVu2xN9//41m%0AzZrJfH/29vZo3749HBwcmArhIpEIO3fuxLhx4yqdrKtoevfuzXUIvFWy/QOg0s8tWlpaEq/z8/Or%0AHRMpe15rIh0dHdjb22P//v3MNc3V1RWNGjXCkCFD5LLPa9euwd3dXeJ+1K5dOwwaNEgu+2OLmpoa%0Aunfvjps3bwL4NKHj8OHDmDx5Miv7P3r0KHJycpjE3AEDBvCqL5D68mWvfv36mDhxIiZOnIhnz57h%0A1KlTOH/+PLMqROlnpMLCQgQHByM4OBgNGjSAra0t7OzsqJDI/xs+fDjXIRBClMibN2/w+++/4/bt%0A21LH9nR0dODi4sJ6QQ1FEBoaynUICocSuwlRUnx6ICOSoqKiJGaqf/vtt9wGpABoCRJCSE02fvx4%0ArkMghCgYPz8/uLm5ISMjo9wq3R4eHsxSsEQ2KlKl29HREY6OjlSlm0URERFYuXIl/P39uQ6FKKDY%0A2Fjs3LmzTCXP7du3o0+fPjLZh5qaGhYvXozBgwdjzpw5+PDhA/NM//fff8PCwgLt27eXyb4URel7%0AT0UsXLgQgYGBAPhfbbuqwsPDsWzZMrx9+1bqfUZdXR1z5szBpEmTqF+wgq5du4YjR47g+vXrTKK8%0AWOn2k1AoxNChQ2Fra4tBgwbByMiIznMJJavli0QivHv3DqamprC0tMTAgQOhqqrKcYTKoW3bthg0%0AaBBTVbOgoABOTk7w8fGBrq6uXPaZkpKC2bNnIz8/n/k71q1bV+mro/r6+jIVyMWrcOzZswdNmzaV%0A2z47deqEHTt2YOLEicz1JCcnB76+vhg3bpzc9kuUW1FRUbXuJ6WfLYuLi6sbEgGo2uz/c3Jywrlz%0A55Ceng6BQIDCwkLMmDEDCxYskHlS8t69e7Fx40YUFBRIfCfYWrlC3kaMGIGbN28y9yUvLy989913%0A1ZrQWhFpaWnYvn27RLK8paWlXPdJ+KVNmzZYtGgRFixYgLCwMJw+fRqXL19GXl4eAMlnUgBITk7G%0A7t27sXv3bvTs2RP29vYYMWJEjZ70uW3bNq5DIIQoiYMHD2Ljxo3Miiml+6aGDh2KVatWQU9Pj8Mo%0AuVN6tSJCid2EKCU+Vyaq6e7fv4+EhASJwRI+LZdVFbQECZEnU1NTrkNgCAQCBAUFcR0GIYQQBZaS%0AkoKVK1ciKCio3Crdc+fOxYQJEygRSca+VqW7Q4cO8PDw4F3ypiJLT0/HunXr4Ovry3UoRIH98ccf%0AEklfWlpa2LNnD4yMjGS+r/79++PPP/+Eg4MDPn78COBTIs+ff/5Jg3z/j/qzpMvKyoKHhwdOnTpV%0AbhXp7t27w93dnSb/V0BKSgqOHz8OHx8fvHv3DsCXq3O3a9cOtra2GDlypNwSa5VZ586d8eDBA+a1%0AuBJkdnY2zp49i7Nnz0JHRwfm5uawtrZGr169OIxWOcycORM3btxg2pRv3rzB2LFjsWvXLplX4n/x%0A4gUcHR3x8uVLiYQvBwcHuSeaydvZs2cljmnRokVyTeoW69mzJyZNmiRRLZwSuwkhyqp+/fpYunQp%0A5s+fz9zjCwsLsW7dOvj5+cHZ2bna1buDgoLg5eWF6OjoMiuAfP/99xg8eLCMjoZb1tbW2LhxI7Ky%0AsgB86rNYvHgxtm/fLrd9FhYWYuHChcxKEgDQqFEjDBs2TG77JPyloqKCgQMHYuDAgcjKykJAQADO%0AnDmDO3fuSO0LBYDIyEhERkZi9erVsLa2xnfffQdDQ0OuDoEQQhTW69ev8fvvvyMyMrLcKt1LlizB%0AqFGjuAyTKCBK7CZKKz8/H/fu3UNsbCyysrKgpaWF5s2bo3v37qhTpw7X4cmNs7Mz1yEQOdq5c6fE%0A6w4dOih9J3tV0RIkhA1v376VqJDPJUrAI4QQ8iXnzp3DmjVryq3S3atXL7i7u6N58+YcRsk/Hz58%0AwJo1a3DmzJlyq3Q7OTnB0dGRKlWWUFhYiJcvX+LDhw/Q0tKCvr4+6tatK7Pt+/r6Yt26dUhPT69S%0A5WBSM8TFxSEwMFAiccDNzU0uSd1iPXv2hLu7O+bNm8fsNygoCC9evKCEXCLV5cuX4erqiqSkJKn3%0Ad6rSXXHh4eE4evQoLl++jKKiIqnVucU/q1evHqytrWFnZ4cOHTpwEq+y8PHxwdu3b+Hn5wd/f3/E%0AxMQAkDyn6enp8PHxgY+PD/T09GBhYQErKyt07tyZy9AVVufOnTF+/HgcOHCASaJ7+fIlbG1t4eTk%0AhMmTJ1e74mFOTg4OHjyIP//8Ex8/fpQoItK+fXtMmjRJFofCmQ8fPiAuLo55ra+vz+pKjtOmTcPh%0Aw4eRn58PkUiER48eIS8vD+rq6qzFQAghsmJlZYWHDx/in3/+Ye5LIpEIUVFRcHR0ROPGjWFiYoL+%0A/fujU6dOXy2y9O7dOzx48AA3b95EUFAQkpOTAZRd9adnz55YunSpXI+NTdra2pg4cSJ27NjBnMPL%0Aly9jy5YtmDNnjlz2+fvvvyM0NFTimdfJyalGV04msqGtrQ17e3vY29vjzZs38PX1xZkzZ/D69WsA%0AZSfMZmZm4siRIzhy5Ajat28Pe3t7jBw5ktc5O4QQUlEHDhzApk2byq3SbWpqCldXV6pWTaSixG7C%0AqQ8fPiAmJgZ5eXkYNGhQhd6Tnp6OP//8E6dPn2ZmvZYkFAphYmICJycnXlZLo8Ru/jp+/DiCg4Ml%0AHsCHDh3KdVicoCVICNu4HiBXhMRyWUhPT5d4Xa9ePY4iIYQQ/khJScHy5ctx5cqVcqt0z58/Hz/9%0A9BOXYfJScHAwli9fXm6ynaGhITw8PNCuXTsOo1Qsfn5+OHHiBO7cuYOCggLm5+IkotGjR2Ps2LFV%0AHmR88eIFVqxYgYiICN60n4j8nDt3jvnuCgQCDB48mJUlqS0tLXHixAmEhYUB+HS9OHv2LGbNmiX3%0AfRPlMmfOHFy8eLHcatI9evSAu7s7WrZsyVWISmPEiBF4+fIlgLLVuUUiEUQiEVRVVTFw4EDY2trC%0AxMQEtWrV4ixeZfPNN99g+vTpmD59Op4/fw4/Pz8EBATg+fPnACTP9fv377F//37s378fzZo1g5WV%0AFSwtLdG2bVsuD0HhzJ8/H3fv3kV0dDRzn8rNzcXmzZvx999/w8bGBqampujRo0eFJw8WFBTgzp07%0ACAwMxPnz55GZmSnRhhUXyti2bZvSJ3yVrPoqEAhgbm7Oat+erq4ujI2NcfHiRQCfVuiIioqiivWE%0AEKW1aNEiZGVlwcfHRyK5WyQS4d27dzh8+DAOHz4MAKhTpw6aNGmCevXqQV1dHYWFhcjLy0NaWhre%0AvXuHvLw8ZrvlTbQbNGgQ/vjjD961x6ZPn47Tp0/j3bt3zDn08vJCbm4uFi5cCKFQNqk5KSkpWLRo%0AEcLCwiTGlDt06AB7e3uZ7IMQsWbNmsHZ2RnOzs6IjIyEr68vLly4wOTplJ5E+/jxY7i5ucHT0xPD%0Ahw+HnZ0d+vTpw1n8hBDClYpU6V62bBmsra25DJMoOErsJpwICAjAwYMHcffuXYhEItSrVw/h4eFf%0AfV9kZCTmzJmDlJSUcgdxCwoKcOnSJQQGBmLy5MmYP38+VU4jCu/gwYNYu3atRAe0UCjEDz/8wGFU%0A7KMlSIiioEShqunbt69EFahHjx5xHBEh0u3Zs0fi9ZQpUziKhJAvO3v2LNasWVMmKQP4dK/q3bs3%0A1qxZQ1W6ZezDhw9YvXo1zp49K7VNWqtWLfz666+YPn06PWv+v6dPn2LRokV48uQJgLJtKXElw8eP%0AH2Pfvn3YsmVLpap4FhQUwMvLC97e3igoKCiTpESINBcuXJAY5J47dy5r+160aBFsbGyY/QcGBlJi%0ANylD/BktfX/X0NDAnDlzMHHiRM4nISuLFy9eSHzfxYlIAGBoaIhRo0bB2tqaqh/JwP/+9z/MnDkT%0AM2fORExMDM6fP48LFy7gzZs3ACTbTK9fv4aXlxe8vLzQpk0bWFlZwcrKitquANTV1eHt7Y2xY8fi%0A5cuXEkl0GRkZTHK8uro62rVrBwMDg3KT6OLj4/H8+XM8efKEmVgnrQ2rq6uLv//+mxfnPyEhAcDn%0A6q9dunRhPYbevXszid0AEB8fz3oMhBAiS6tWrULr1q2xfv16FBUVlWmjimVmZiIzM7NMO1Xas3np%0AbYhXPXNycoKKioocjoJbtWvXxoYNGzBx4kTmHIpEIuzfvx9hYWGYP38+jI2Nq7z9/Px8nDlzBlu3%0AbmVyJcTnWF1dHRs3buRlPxX15SuOnj17omfPnli2bBkCAwNx5swZhIWFSb1m5OXl4dy5czh37hxa%0AtGgBOzs7jBkzhoq2EUJqhP3792Pz5s3lFrIcNmwYXF1d0aBBAw6jVDyhoaESrwcOHMhRJIqDErsJ%0Aq5KTkzF37lxERkYC+PyQl5mZ+dX33r59G9OmTWNm+n5pYEPceb9nzx7ExcVh+/btvJv1S5RfUlIS%0Arl+/jsOHD+Phw4cSg08CgQBjx46tUQ83tAQJ4VLp71/Xrl15MdDFFUqwkq3u3bsz/y8QCHDnzh0O%0Ao+GHdevWSdxnqDOYKJrk5GQsX74cV69eLbdK98KFCzFu3Dguw+Slq1evYvny5UhOTpbaJu3YsSPW%0Arl0LAwMDDqNULGFhYZgxYwbTjgekP6+Ln9Pj4+Px008/YefOnRgwYMBXtx8REYEVK1bgxYsX5W5f%0AQ0NDBkdC+CQjI4NJ9AQ+JXayuapb+/btYWBggGfPngEAnj17hszMTNStW5e1GIjyEYlE6NmzJ9zd%0A3dGiRQuuw1FaAoEAnTp1wrBhw2Bubk4Vz+Woffv2aN++PRYsWIAHDx7Az88PFy5cQGJiIgDJ9mts%0AbCy2bt2KrVu3wsjICFZWVrCwsIC+vj6Xh8ApXV1d+Pj4YObMmYiIiJCY6CFu8+Tm5uL+/fu4f//+%0AF7dVuh9GWht206ZNvPk+ZGRkSLzm4nPUqlUrAJ/PdemY+EBcROnKlSuIjo7G+/fvUVRUBF1dXTRp%0A0gR9+/bFsGHD0LFjR65DJTVQamoqbt++zdn7AfCySv+kSZPQv39/uLq6MmP5pSciAp+f70sqb9xe%0A/HvGxsaYM2cOL1fbLql79+5YsWIFli1bJjFxKzY2Fk5OTmjevDksLCzQv39/dOrUCZqaml/cXl5e%0AHu7evYubN2/ixIkTSE1NlegbESfMb9y4kbk38Q315Sue2rVrw9raGtbW1khKSsKZM2dw5swZxMbG%0AAijbFn358iU2b96Mbdu2YdCgQbC3t4exsTFvJng4Ojoy/y8QCLBz504OoyGkfBkZGRUewy+5Gmdl%0A31uTvXr1Cr///jvu3LkjdWyvXr16WLZsGaysrLgMU2E5ODhQEcFSKLGbsCY+Ph7jx49HQkJCmQeO%0A4uJipKWloX79+lLfm5KSgtmzZyMvL69SM4BFIhFCQkKwfPlyeHh4yPiICF+5uLjIfJvFxcUoKChA%0ATk4OUlJS8ObNG6SnpwMoW0EFAFq0aIF58+bJPA5FREuQVE/J8/Y1aWlpVX4v35VsIIpEIty/fx9F%0ARUU00EgUQk5OjsTEAyI7dE7lp3QllS958eJFld/LV1ZWVuVW6a5duzYmTZoENTU1nDhxgpV4vvvu%0AO1b2w6XMzEy4ubnh/Pnz5VbpdnZ2hoODAy+rH1XV69ev4ezsjNzcXKlVZ8VK/1t+fj7mzJmDkydP%0Alpu8mJ+fj7Vr1+LIkSPM9qT1BxgbG2P58uWyPCyFQZ3tVVey01cgEGDQoEGsx2BiYsIMagKfliOm%0A5YeJNOJJW/PmzcOECRO4DkfpCQQCFBUVISUlBU+fPkX9+vVpUgULOnfujM6dO2Px4sWIjIyEn58f%0ALl26hNTUVACS7aro6GhER0fD09MTPXr0gJWVFczNzcsdG+AzHR0d7NmzB97e3vDy8mLGP8prU32J%0AtHaSpqYmpk6dil9++QVCIX+GA8XFf8S0tLRYj6FevXoSr3NycliPQZ6CgoLg5uaG9+/fA5D8HCYk%0AJCAxMRH37t3Drl27MHDgQCxcuBBt27blKlxSw4hEIkRGRmLixIlVei+AKr9fjM+JJgYGBjh48CBu%0A3LiBAwcOICQkBMXFxcy/S0v0Lqnk9aJevXqwtLSEvb09OnToINe4FYm9vT3y8/OxZs2aMivKvHr1%0ACt7e3vD29gYANGnSBPr6+mjQoAHU1dUhFAqRlZWFjIwMpKen47///kNRUREA6StyCIVCeHp6wsTE%0AhJuDZRH15SsmPT09ODg4wMHBAY8ePcKpU6fg7+8v9TmgsLAQwcHBCA4ORoMGDWBraws7Ozuln3wY%0AHBxMY3hE4YlEIvTt25f199Yk4pVKyytkOXz4cKxcuRK6urocRqkcavK4Rmn86ckhCi0/Px+//PIL%0A3r17J7XyBIAvJna7u7sjNTW1zIWvYcOGcHJyQv/+/dGkSRPEx8fD398fe/bskUiC8vX1xdChQzF8%0A+HD5HijhhdOnT8u10f21yQh6enr466+/oK6uLrcYFAUtQVI9IpGoyoO+1Xkvn9jY2ODy5cv48OED%0AgM+dktIGGq2trWFubl5m4IYQQogkkUgET09P1t/LJxkZGeU+N+Xn58PLy4vVePie2H3lyhWsWLGi%0A3CrdRkZGWLt2Ldq0acNhlIpp7dq1zLO3mHhgsWvXrtDX10daWhpiY2ORlJQk8XtZWVnw9PTE9u3b%0Ay2w3JiYGCxYsQFxcHPM3Kb0PfX19LF26FGZmZvI9SI5QZ3v1xMfHA/g88GtkZMR6DKWTm968eUOJ%0A3aQMkUiEXr16wd3dnVaNkgGBQIDi4mI8evQIjx49wv79+6Gqqoo+ffrA3Nwcw4YNowE0ORMIBOjV%0Aqxd69eqFZcuWITw8HH5+frh8+XKZVTuLi4sRGRmJyMhIrF69Gv369YOVlRXMzMw4SdTliqqqKpyc%0AnDB69Gjs2rUL586dQ25uLoCvJ8+VJn5u0NPTg52dHSZPnszLfqzSn4+srCzWYygsLJR4zZe+fJFI%0ABBcXF5w5c6bMRM3Svyd2/fp1REZGYsWKFbCxsWEtVlKzVTfZg5JFvm7AgAEYMGAAUlNTERoaivDw%0AcDx58gT//fcfc58qSUVFBU2aNEGrVq3QtWtX9OnTB926dePVxKLKGD9+PJo2bYrFixcz/XxiJT9/%0A8fHxePfundRtfG1FDn19fWzduhVdu3aVcfSEVI2hoSEMDQ2xePFihISE4OzZswgODmYm5ZXs605O%0ATsbu3bvx119/8XaiDCGKpjrtH2o7le/ly5f4/fff8e+//0qdhFW/fn0sW7YMlpaWXIZJlFTNbEkT%0A1u3cuROxsbFlHjh69uwJS0tLdOrUqdwqXTExMfD395e48AkEArRr1w779u2T6Jj83//+B2dnZ4wa%0ANQpTpkxBfHw8k6C3YcMGmJqa1ojqaomJiVWuLhsQEICQkBBmGaia+sANyLdxUl5HaNeuXbFlyxY0%0AbtxYbvtWBLQEiexQA7x61q5di/z8fISEhMDf3x9Xr16V6JQUV1EQDzS6ubnV2IFGQgipDLo/yYa0%0Ac8H2+eFzlZGMjAy4ubnBz89PaptUTU2NqdLNl6VBZSk+Ph5XrlwpMwFh8uTJ+PXXXyWqoxYXF+PS%0ApUtYv3493r59yzynX758GTExMRJLMYeEhDArdklLtFdVVcX48eMxe/Zs3rfF6FpadeKJm2JcTBZu%0A2LAhgM/XldIxEaKhoYEFCxZg/PjxXIei9KysrHD58mWJhAHxdbCwsBBhYWEICwvDqlWrMGjQINja%0A2mLo0KE1ut+TDaqqqhg4cCAGDhyIgoICXL9+HX5+frh69apEdWNx9b7Q0FCEhoZixYoVGDJkCCwt%0ALWFiYgI1NTUOj4I9TZs2xapVq7BgwQKmj/7mzZvIzs7+6nsFAgHatGmDPn36YOjQoejXrx+v26+l%0Aq/CLK0KyKSUlBcDn8Sq+tEtXrVoFX19fAF9+FizdRs/NzYWLiwvy8/Px/fffyz1OUrNx3U9R0561%0AdHV1MWrUKIwaNYr52YcPH5CdnY2cnBzUqlULmpqaqFu3LmrVqsVhpIpn6NChOH/+PNzc3HDp0iUA%0A0idtfekzJe13hUIhfvzxR8ycORM6OjqyD5yQahIKhTAxMYGJiQmys7MRGBiICxcu4ObNm8wKNUDN%0Au56SL3v48KHMtvXo0aNqf746duwoo2i4x3Xbic/27t2LrVu3lhnLEH/+zM3NsWLFCioyQKqMei6J%0A3GVkZGDfvn1lKhK7u7tXaCncw4cPlxnMFQqF2Lp1a7nVJlq0aIEdO3bgu+++Y5Ynev36NYKCgmBu%0Abi6Do1I8BQUFOHbsGI4fP47MzExcvXq1Stu5evUqzp49C19fXzRo0ADTp0/Hjz/+WGM60Etis2p3%0A69atMW3aNIwaNYrXne4ALUEiK9QAlx01NTUMGzYMw4YNQ25uLq5evQo/Pz9cv34d+fn5zO/RQCMh%0AhHwd3Z9ki+vzyefO9aCgIKxcuRIpKSlS26SdO3eGh4cHWrduzWGUii04OFhiSWGBQABXV1epiRwq%0AKioN6CXfAAAgAElEQVQYMWIEevTogalTpyI2Npb5t7NnzzKJ3efPn4eLiwsKCgoAlE0Y6dixI9zc%0A3GBoaCjno+MW1999PihdQY6LKpqlk87ECaeEiJ09e5aqdMvIxo0bkZWVhbNnz+LUqVOIjo4GUPY+%0AUnLp73r16mHkyJEYM2YMOnTowFXoNUatWrWY5I68vDxcvXoV/v7+CAkJwcePH5nfE4lE+PjxIwID%0AAxEYGAhNTU2YmJjA2toaAwcOrBFFW+rWrYsffvgBP/zwA0QiEd6+fYvnz58jMTER2dnZyM3NhVAo%0AhKamJurXr4+WLVuiZcuW0NbW5jp01rRq1QrA5+/4w4cPWV+ttXTiSaNGjVjdvzyEhITgyJEj5SYc%0A1qlTBxoaGsjIyGC+t6VXmlqzZg169erF/I1IWRMnTuRsGwKBAPv27av2/rnE534KZVKnTh3UqVOH%0A6zCUgp6eHrZt24bo6Gjs2bMHgYGBEuNOFVmdQ/y519TUxOjRozFx4kS6zhKloaWlBRsbG9jY2CAh%0AIQEeHh64ePEi9X2RMuzs7Kr1uRBfK0UiEezs7KoVi0Ag4FUleWo/ycfYsWNx7949qUWDateujRkz%0AZsDCwgLZ2dkVmrBdXdTHyE+U2E3k7uzZs8zSzCKRCA0aNMChQ4fKrdBdUlFRkUTDTjxYbGtri2+/%0A/faL723fvj1sbW3h4+PDvP/UqVO8TOwOCgrCunXr8ObNG+YcvX79ukoX7lu3bjF/q+TkZHh4eOCf%0Af/6Bh4cH+vXrJ4foFZM8Gzc6OjrQ19eHgYEBjIyMMGDAgDJLNPMRLUEiO9T4lh8NDQ1YWlrC0tIS%0AWVlZCAwMhL+/P8LDwyWWWKWBRkIIKYvuT7JF51M+MjIysGrVKvj7+5dbpXvmzJmYOnUq7ydcVpc4%0AaQ74dA6HDRv21ep8enp68PDwwHfffSdRtXvRokWIiIjAb7/9hqKiojKJeJqampg7dy7Gjx9fI/4u%0A9P2vPg0NDYnX4qqabCpdPZQvlTyJ7Ny5cwd37txhXtvY2HAYjfLT1tbGuHHjMG7cOMTGxuLEiRM4%0Ad+4c810sXTUpLS0NBw4cwIEDB9CuXTvY2tpi5MiRqF+/PmfHUFOoq6vDwsICFhYWyMrKwpUrVxAQ%0AEIDQ0FBmcpf475SdnY3z58/j/Pnz0NHRwc2bN7kMnXUCgQDNmjVDs2bNuA5FobRt2xYqKirM54SL%0Az8W1a9ckXhsYGLAeg6xt27ZN4rVIJIKOjg6mTZsGKysrNGnShPm32NhY+Pr64tChQxKTM/Lz87Fj%0Axw5s2LCBtbiViUgkwu3bt6v83upso/SEZmXk7OzMdQiEVJmRkREzGTEkJATh4eGIjo5GXFycRKJ3%0ASUKhEC1btkS3bt0wePBgDBw4EJqamixHTkj1JCYm4sKFC7h06RLu3buH4uJipb8fEfmRVZ8o9a1+%0Awvbk15rm7t27ZSa6iuXn52Pz5s3YvHkzK7HwbTIC+YwSu4ncBQQEAPjcabBkyZIKJXUDQEREBDIy%0AMso07saOHVuh99vb28PHx4fZf0REBAoLC3mzzKZIJIKnpyf27t1bpnFy+/btSid2v3jxAomJiWVu%0APgkJCZg6dSocHR0xa9YsmcWvqC5fvizT7QkEAgiFQqipqUFTU7NGVvWlJUhkhzov2aOtrY0xY8Zg%0AzJgxSE9Px8WLF+Hn54fIyEiJa65IJCoz0Dh8+HBYWVmhT58+HB4BIYSwZ9euXVyHwCuybo+ST8qr%0A0i2+r3fp0gXu7u5UpbuCnj9/DuDzs/7kyZMr9L6OHTvCzMyMWYb41atXSExMxKJFi6QmdRsbG2Pl%0AypVo3LixzI9B0VBnu+yUXuEtOTmZ9RiSkpIAfP6OlK7gTcjixYslrnmU2C07BgYGcHFxwcKFC3Hl%0AyhWcOnUKoaGhKCwsLHOfAYCYmBh4eHhg/fr1MDY2pr8Fi7S1tTFq1CiMGjUKWVlZuHz5Mi5duoTQ%0A0FAmyUn8d8rIyOAyVKJA1NXV0bVrV/z7778AgAcPHiAuLo61dvzTp08RFRXFTFSsW7cumjZtysq+%0A5eXp06eIjo6WWI3H0NAQXl5e0NPTK/P7BgYGWLhwIUaOHAkHBwekpKQw77106RI+fPhA1XzLIYtE%0Ao8pugy8JdDQ2QvhAW1ubKS4klpKSguTkZOTl5aGgoACampqoU6cOGjdujFq1anEYLSFVk5aWhoCA%0AAJw/f56pZlvy3lXyvlQTCjiQilOENgufksJLT9wk8lP6c8OnzxHhFj+yW4nC+vjxIx48eMB06DRp%0A0qRS1XhDQkLK/Kx58+bMMs1fY2RkBB0dHWRmZgL4tOztkydP0LFjxwrHoMgWLFjAVJor3ci5ffs2%0AbG1tK7W9e/fuAfh8kymZ4F1cXIydO3ciNzcXv/32mwyiV1zffPMN1yHwCi1BIlvUecmNevXqMcvg%0AJiUlISAgAP7+/sx1s+TnOj09HcePH8fx48fRsGFDWFhYwMrKCl26dOHyEAghRK6MjY25DoFXqD0q%0Ae/PmzUNAQMAX26RTpkyBqqoqiouL5R4PHwYtkpOTmWd9dXV1dO/evcLvHTp0KC5dusT8HRYvXoyE%0AhASJv0vdunWxdOlSjBo1Si7xKyLqbJcdcWVT8WcqMjKS9URN8bOCGC2VTcrDhwqaikooFGL48OEY%0APnw4kpOTcerUKfwfe+8dEMX1vf8/AxZAEGxRVCwRwYIligqKqKhI7yHGgiXGvC2xK3YTo2iIsZdo%0APhoLflmlSQcpolIsiCKCgqCCogIqRXqb3x/+dmTpZXdmWe7rH5lxd86Z2Tsz95773HM8PDzw8uVL%0AAKgh8i4rK0NwcDCCg4MFxI0EdpCXl8eoUaOQkZGBtLQ0PH/+nIlPk0lRQnVmzpyJmJgY5h49fPgw%0Ajh07xortI0eOAPj6/NbV1WXFriiJiooS2O7cuTPOnDmD7t271/u9IUOG4M8//8RPP/3E/BZlZWW4%0Affs2qcxZDfI+IUgiRUVFTJUtQvPp1q0bunXrxrUbBEKLKC4uRkhICLy9vREeHo6KigoAqDUWS9M0%0AVFRUYGVl1WQ9C0GyIeM+QmuFy74+uW8kGyLsJoiUxMREJhMKRVFNzj4VGRnJ/N2cIBlFUfjuu+8Q%0AFhbG7Hv58qVECLsPHDgAX19fADUnIZSVlRstfq+KhYUFxo4di1u3bsHFxQXPnj1jjs0PoJ8/fx7f%0AfPMNFi1aJJwTIUg8pAQJQdLo0aMH7OzsYGdnh7dv38LHxwcBAQFM26ra1rOyspjSzn369IGxsTGM%0AjIygrq7O5SkQCAQCgdDm8PPzI31SIZOTkwPgy/kMHjy4ScHL6uPVO3fuCPw2mpqaOHDgQJvI0k0Q%0ADerq6pCSkmImDG/evMm6D6GhoUwsRVpaullxGgKBIDy6d++OpUuXYunSpYiJiYGbmxsCAgKYJAPV%0A+whVt2NiYvDvv//CyMiILMATAcnJyQgICEBgYCCSk5OZ/UQESagPU1NTHDp0CGVlZaBpGsHBwQgI%0ACICBgYFI7fr5+SEkJERgwYGobbLBgwcPAHydh5s3b16Dom4+kyZNwpgxY5gM6gAQExNDhN1VIGIL%0AQmsnPT0dt27dQmxsLFJSUpCWlobPnz8L9Js6deoEFRUVqKqqQkNDA1OmTEH//v059pxAIIgSmqYR%0AEREBLy8vBAcHo6ioiNkPoEYstmPHjtDX14eNjQ2peEyoAdEfEVojpJ9PEDVE2E0QKW/evAHwNRjU%0AFEF1Tk4OkpKSagRwtbW1m+RD9eATF+V3hc2DBw9w9uzZGoLugQMHYvXq1Zg1a1azA98qKiqYO3cu%0A5s6di/DwcPzxxx9ITU0VyI5y6NAh6OrqkhLlhCZDSpAQJI3evXszE8OvXr1iRN78iciqAYs3b97g%0AzJkzOHPmDAYNGgRjY2MYGxujX79+XJ4CgUAgEAhtDtInFQ6lpaXM34qKik36blXBdvXrP2/ePGzZ%0AsgXS0tItc5DQplFQUICamhoSExMBfIkFhYSEYPr06azYDwsLQ2ZmJhNLGTFiBDp06MCKbQKB0DBj%0AxozBmDFjsH37dvj7+8Pd3R3R0dEABMXE/Fjohw8fcPDgQRw8eBCjRo2CqakpDAwMSGbFFvD8+XME%0ABAQgICAAL168ACDYJ6gutO/QoYNEZEUmCI/u3bvDwsICV69eZe7VzZs3o0ePHhg7dqxIbMbExGDH%0Ajh0Cz4kBAwZg2rRpIrHHJq9fvxYQqzf1fjM0NBTIoJ6SkiJ0H1srz54949oFAqFZFBUVwdPTE87O%0AzkhKSmL21xZDoWkanz9/RkJCAp4+fQpvb2/s27cPAwcOxJw5c2BpaYlOnTqx6T6BQBAhjx8/hre3%0AN/z9/fHx40cAdYu5AWD48OGwsbGBiYkJFBQUuHGaIPbY29tz7QKB0CT27dvHtQuENgARdhNESlZW%0AlsB2U7JtxcTE1Ch3KSUl1eTVe126dBHYLi4ubtL3xQ2aprF7927m2vA7xPPnz8emTZvQvn17odnS%0A0dGBl5cXtm3bBh8fH+a3KC0txW+//YZLly4JzRZBkPz8fHh4eODKlSvw8fHh2h2hQUqQECSZAQMG%0AYOXKlVi5ciUSExPh6+sLf39/vH79GoDgpGRycjKOHj2Ko0ePYtiwYTA1NYWhoSF69uzJ5SkInYSE%0ABE7vPUmo0EEgEAgE4UP6pMKhtLSUuZZNLbssLy/P/M0f11IUhf/9739YvXq1UP0ktF1mzpzJVCKj%0AaRqHDx+Gnp6eyJ8B5eXl+PPPPwXatrGxsUhtEgiE5iErK8uU/05LS4Obmxs8PT3x/v17ALWLEmJj%0AYxEbGwsHBwdMmDABxsbG0NfXJwKFRtAUMTdN02jfvj0mTZoEQ0NDTJ8+XaD/QCAAwIoVK+Dn54eC%0AggJQFIXi4mIsXrwYu3fvhrm5uVBteXp64rfffkNRUZHAO3716tWQkpISqi0u4Iuy+PTu3btJ368a%0Ag6NpGm/fvhWKXwQCgX1omoazszOOHj2K3NzcWuMYdY2p+O9wPi9evMDevXtx5MgRrFixAnZ2dhLx%0AzBQFxcXFKCgoAE3T6NSpE2RlZbl2iUAQIDU1Fd7e3vD29kZaWhqA+hdmKioqwszMDNbW1qSCGYHA%0AEfb29tixYwcZS4sIS0tLrl0gtAGIsJsgUqqLqJsS4OZnSQG+dgDV1dWb/NKpPkBs7QPGiIgIJCYm%0ACgQPV61ahWXLlonEXseOHfHXX39BWloanp6ejN3o6GjExcVhxIgRIrHbVnn8+DF4PB78/f1b/SKE%0AqkiSgIVAaAzq6upQV1fHunXr8OTJE/j7+yMgIADp6enMZ/j3RUJCAhISEvDXX38hPj6eK5eFDk3T%0AsLa25sw+RVFISEjgzL4oqSugzhZKSkqc2RYVe/bs4dT+9u3bObVPILQVSJ9UfKi6IJk/rtXS0iKi%0AboJQsbCwwKlTp1BRUQEASE5OxsmTJ7FixQqR2j127BhevnzJTGrKyMjAyMhIpDYJBELL6devH9au%0AXYs1a9bg9u3bcHV1xY0bN1BWVgagplChoqICUVFRiIqKwu+//47JkyfD2NgYenp6kJGR4ew8xI3n%0Az58zMZGXL18CqF/M3a5dO2hpacHIyAgzZ86UOMH88ePHuXZBgJUrV3LtQovo2bMnNm3ahJ07dzIL%0AMUpKSrB582Z4eXlh9erVGDlyZItsPHjwAKdOnUJERIRAsh2KomBkZAQDAwMhnQ235OfnC2x37ty5%0ASd/v37+/wHZ2dnaLfSIQhMWnT5+QmpqKvLw8FBQUAAA6deoEeXl59OvXDz169ODYQ/EhPT0dq1at%0AqpGwpT4hd/VqJ7V95vPnz/jzzz/h4eGBI0eOYMCAAUL3vTWRlJSE27dvIzY2FikpKUhLS0N5ebnA%0AZ6SlpdG3b1+oqqpCQ0MDU6ZMwdChQznyWLwgsXz2+PTpE3x9feHt7Y24uDgAtffl+fulpKQwceJE%0AWFtbY8aMGaRyGYHAMZ6enrh//z4cHBygpaXFtTsEQpO5cuUKp/Z/+OEHTu0DRNhNYJnqg5L6ePDg%0AgcA2RVEYP358k23m5eUJbLf2wLqLiwvzN0VR0NPTE5mou6qd3bt348mTJ0w2FQBwdnYmwm4hUFRU%0ABG9vb/B4PDx9+hSAYLmi1g4pQUJo62hoaEBDQwMbN25EXFwcrl+/jsDAQKSlpQlMYFZWVnLsqfAh%0AAjrhQ9M0p4NvSRTM0zSNy5cvc2aboqg2FQwmtA4uXrwosG1nZ8eRJ8KjtYtW2gLr1q3j2gWChNGn%0ATx8YGRnBy8uLEWGdOHECQ4YMwfTp00Vi8/Llyzh9+rSA6Gvu3Lno2rWrSOwRCAThQ1EUdHV1oaur%0Ai5ycHHh5ecHDw4OJ2VUXLwBfqliEhoYiNDQUsrKyiImJ4cR3cSEpKYnJzN0YMbe0tDTGjx/PiLkl%0AcTExn+PHj4tVvFcS+si2trZ4/PgxXF1dGXE3TdOIjIxEZGQk1NXVMWPGDEycOBHDhw9Hx44d6z1e%0AYWEhnjx5gjt37iAoKAjJyckAaooXhw4dyrmwTJiUlpYKbDdViNWpUyeB7aKiohb7RBA+paWlbUJk%0A9/btW4SGhuL27dt49OhRjXni6igoKEBDQwO6urrQ09NDv379WPJUvIiOjsbKlSuZpCK19Xn4KCgo%0AQElJCbKysqBpGrm5ucjLy6uRsKp69ZPExETY2tri8OHDmDhxouhPSozIzc2Fm5sbnJ2d8ebNG2Z/%0AXXMo5eXlePXqFVJTUxESEoIjR46gV69e+PHHH2FrayvR/aX6ILF80VNYWIigoCB4e3vjzp07qKio%0AqFfMDXyJv1haWsLa2hrKysqs+yxumJqacmaboih4eXlxZp8gfrx79w6LFy/G3LlzsXHjxjbRFyRI%0ABjRN47fffuPUByLsJkg81csx81dCN0R+fj7i4+NrBDknTJjQZB/4pWD4tOaBDk3TCA8PZ4KT0tLS%0A2Lp1Kyu2O3bsCHt7eyxdupSxf+vWLVZsSypJSUlwdnaGt7c3U16LD/8aSwKkBAmB8IXS0lJkZWXh%0Aw4cPyM3N5dodVuBqslJSnp91IennxwXkmhLEjS1btjB/UxQFBwcHVu07ODgIPMOJsJsgavr27UsW%0ADRNEwvr16xEcHIyioiJQFIXKykqsX78eBw4cwIwZM4Rq6+TJkzhx4oTAvq5du+Lnn38Wqh0CgcAe%0ASkpKsLOzg52dHRISEuDm5gYfHx9mTF99zEvTdJsVMzZVzC0lJQVNTU0YGRlh1qxZbW4BjDiMQcVJ%0AYN5Sdu/ejc+fPyMwMFBA3A0Az549Q2JiIk6cOAFpaWn06dMHysrKUFJSgoyMDMrKylBSUoLs7Gy8%0AffsWmZmZTPKFutrw6NGj8e+//0JWVpb9kxUR/AonfJraPqonVGpKkieC6Hn16hWcnZ3h6emJO3fu%0AcO2OyIiMjMTFixdx+/btWu/jusjLy2OqcPz555+YOHEiFixYAF1dXVG7LDY8fvwYS5cuRWFhIYCa%0AlUqGDx+OadOmYfz48VBTU6tzrj0/Px9xcXF4+PAhIiMjmercVQXeeXl5WLZsGc6dO4exY8eK+tQ4%0Ap7y8HOfPn8epU6dQWFhYa5us75lb9fPv3r3DoUOHcOrUKfz8889YsmRJmxToiUM/StKoqKhAeHg4%0AvLy8EBoayizSqKsvBHzRjsyYMQM2NjbQ1tZm32kxhaZpPH/+nDP7rbmP/99//wlsL1q0iCNPJI/K%0Ayko4OTkhIiICjo6O0NDQ4NolAqFRcPnOF5fnKRF2E0RKr169BLbfvHnTKHH2nTt3UF5eLnCjSEtL%0AY9y4cU2yT9M04uLiBAJ5vXv3btIxxIkXL16goKCAGQDr6OigT58+rNnX1dWFqqoqUlJSAAAfP37E%0A69evoaKiwpoPrZ3S0lL4+/uDx+Ph0aNHAOouWUQg1IarqyvXLghgY2PDtQtiTUlJCW7evInAwECE%0AhYUxgVGgbdzvJMAmGohgXviQa9pyxowZw7ULDBRF1aj+09rw8PAQyPbaFGH3kydPkJGRwWy3JCtt%0A9QxNBIIooCiqRun2tsrjx4+5dkGAkSNHcu1Ci+nZsyc2b96MnTt3MrGU4uJi/Prrr/j++++xZs2a%0AFosJX716hV27duHevXvMc5P/7969e6GoqCiksxE/oqOjG92fyc7ObvZ3CQRxYNiwYRg2bBjs7e0R%0AHBwMNzc3REVFobKyss32l5KSkuDv74+AgAC8evUKQP1iboqiMGbMGEbM3aNHDy7cFgu4bjOS9vyV%0AkpLCkSNHcPjwYZw+fRpAzfYHfBHXpaam1kgGxKf6damekZKiKMybNw8bN25sMPN3a4OM/SSPiooK%0AXL9+HTweD/fu3ePaHZHy6tUrODg44Pbt2wCaN+dW9Tv8jP9aWlrYsWMHvv32W+E6LGZkZmYyou6q%0Az06KomBsbIxffvkFampqjTqWvLw8tLW1oa2tjeXLlyMxMREXL17EtWvXGLE9RVEoKSnB8uXL4ebm%0Ahr59+4rs3Ljm5cuX+PXXX5GSktJgpea62m1dCwmPHTsGT09PHDt2rNG/j6RAYvnC4+HDh/D29oa/%0Avz9ycnIA1N0W+fuHDh0KGxsbmJqaonPnzuw63EogbbR5/PnnnwLXjgi7hQc/VvnixQvMnj0b//vf%0A/7Bs2TJIS0tz7RqBUC/keUqE3QQRM3DgQABfbzZ+ycqGCAkJYf7mDx5Hjx4NeXn5Jtl/8OAB8vLy%0ABG721jwAT0pKEtjW0tJi3QddXV2m/CDwJeMFEXY3TGpqKng8Hjw8PJisPnUN4vn7e/XqBTMzM3Yd%0AJYg927dvF6sgOxF216SkpARhYWEICAhAWFhYo1a29+3bF0ZGRuw7K0IoisLChQu5dkMiEafBhKRA%0ArmnLqbpwhWvE6T3JBWfOnEFQUBCAL9ciISGBY48IhIapXu2rrWJrays2zzBJen7Y2toiLi4OLi4u%0AAlk8XVxc4O3tDWNjYxgZGUFTU7PR2c5KS0tx//59ODk54ebNmwKiReDL9Vu6dCmmTp0qwjPjFpqm%0AMX/+fNa/SyBwTYcOHWBkZAQjIyO8f/8e7u7uuHbtWp1CUUkjMTGRycxdn5i76v5Ro0bB0NAQhoaG%0A6NmzJ6v+iiNk/Ck61qxZAx0dHezevZuZS6mtb1XXb1DfZ0ePHo1169Zh/PjxQvSYQBA+6enpuHr1%0AKtzc3PDx40cAdc9FSQI+Pj7YsWMHiouLG5xzq4uq2aSrfj4qKgoWFhbYtWsXrK2they5+LB161bk%0A5OQIzFn069cPBw4caPFiX3V1dezduxeWlpbYtGkT3r59y9jJzc3Fjh07amRolRTCw8OxZs0apmJz%0AbW0M+NL+vvnmGygpKUFWVhY0TSM3Nxd5eXnIy8sTqIBQta3SNI3U1FTMnj0bf/31V4sSO7Q2SF+q%0A5Rw+fBg+Pj5IT08H0HB/XlFRESYmJrCxscHQoUPZdZbQ5iALDoXHoEGDkJKSIvD+KC8vx4kTJxAW%0AFgZHR8dWrZ8jSD7knU+E3QQRo6qqCkVFReTl5YGmaYSEhGD79u31fqekpATBwcE1XtZ6enpNtn/l%0AyhWBbRUVlVZd1rGqIJiiKKirq7Puw3fffSewXT3jEuErFRUVCAoKAo/Hw927dwE0PDCSlZWFvr4+%0ALCwsoKWlRTqthDoRh04MaZ9faUjMXT3gRtM0evfujVmzZsHIyAgjRozgzHdRYm9vz7ULEgdFUZg5%0AcybXbkgUFEXBy8uLazckAnF4L4jD+1EcINdBfElKSoKzszN27drFtStihTg8P8QFcv+Kht9//x0F%0ABQXw8/MTEHcXFRXBzc0Nbm5uaN++PdTU1KCqqoqePXuiW7dukJWVhbS0NPLz85GXl4fs7GzEx8cj%0APj6emWCvLiDhi5bXrl3L2fmyRUvaK2nrBEmgV69eWL58OZYvX4579+7B1dWVWWAnSTRHzD18+HAY%0AGRnB0NCwVVfQFDYXL17k2gWJR1NTE9euXYOfnx+cnJyYqpnA17ZaX9+zatvu2LEj9PT0YGtrC21t%0AbdE5TSC0EJqmERYWBmdnZ0RERKCysrLGc1oS+14nTpzA8ePHaxV08/fJy8tDVVUVKioqUFJSgpyc%0AHCorKxnh7IcPHxAfH4+ioiLmGFX79aWlpdi+fTtevnyJDRs2sHyGosff3x/h4eECVYfGjh2L06dP%0ANznZWn1oamrCy8sLS5YswaNHjxh7d+7cgY+PD0xMTIRmSxyIjo7GypUrUVxcXKNNURSFcePGQU9P%0AD+PGjYOamlqdC4zLysqQkJCAhw8fIjIyEuHh4Uy1GP4xCwsLsWbNGpw5c6ZNvKtILF84/PPPPwLv%0AhtoWxFAUBW1tbdjY2GDmzJmNXgjf1qEoSqIrtxFaF9euXcPx48dx9uxZVFRUAPjaL3zy5AmsrKyw%0Adu1aLFiwgGNPCYSaUBSFv//+m2s3OIcIuwkiR0dHB76+vgCA9+/fw9PTE+bm5nV+3tPTE58/f65R%0AZsjAwKBJdpOSkpgJO37nc9KkSc07CTEhLy9PYJuLTmG3bt0AfO3g88XmhK+8e/cOV65cgaura4MZ%0AEWiahpSUFCZMmAALCwvo6+uTbHWERsG1+EUSA8FNhS/m9vf3x82bNxsUcwNfSsHzxdyjR4/mxnFC%0Aq+fo0aNcuyBxDB48mGsXJBbyviAQvmT29fPzA4/HQ2xsLAAQYTehTrju5wOS+eyWkpLC33//jV69%0AeuHcuXO19tVLS0vx5MkTxMfHN3i8uqrxtGvXDuvXr5f4crHi0E4lkePHj3Nqf+XKlZzab+2MHz8e%0A48ePR0FBAdeuCBUDAwOkpqYCaFjMPWTIEEbMTSo81g7J9swOUlJSMDExgYmJCV6+fIlbt24hKioK%0ASUlJePfuXZ19HTk5OQwcOBDfffcdxo8fj4kTJwpV2EggCJusrCy4uLjA1dUV7969AyDZ2bmrcv78%0AeRw7dgxAzXdS3759YWFhgWnTpmHo0KGQkpKq91iVlZVITExEeHg4eDwe0tPTa4wXzp49i86dO/UV%0AeQ0AACAASURBVGPp0qWiOymWoWkaJ06cYLYpioKamhr+7//+D7KyskK3Jy8vj9OnT2Pu3LlM9lCa%0ApnH69GmJEna/e/cOy5YtY0TdwNexopWVFX7++edG95Pat2+PUaNGYdSoUVi4cCFev36NixcvwtnZ%0AWUCgV1ZWhpUrV8Ld3R39+/cX2bmJCySWLzxq69MrKyvDysoKVlZW6NOnD1eutWru3LnDtQsEAoAv%0A75G1a9fCwMAAW7ZswbNnzwQSXhQXF2P//v24ceMG9u3bB2VlZa5dblVcu3aNaxcEsLCw4NoFoSNp%0AFe+bAxF2E0SOubk5fH19mZeDg4MDhg4dCjU1tRqfzczMxNGjR2usXB0/fnyTMnsUFRVh06ZNqKio%0AEOiQtvaBobS0tMA2F5Ot1UXHkjjh21zCwsLA4/Fw+/btWjMi8OHv//bbb2Fubg5zc3P06tWLdX/b%0ACs+ePRPYHjJkCEeeCA+u7ztJDwrXR0lJCW7cuIGAgIBGi7m7d++OWbNmwdDQEJqamtw4TiAQCCzB%0A77/z/x09enSLy7YSCK2VV69egcfjwcPDg1mkS0pJEhqC9PVFB0VR2LRpE7S1tbFz5068e/eu1rLr%0AjfkN6hI07ty5E2PGjBG+82IE121UUqkurOECIuwWDp06deLaBaHCz9ANCC5k4T8LBg8eDENDQxga%0AGmLgwIFcuEgg1MvAgQMxcOBAJgtdcXExMjMzUVBQgMLCQrRv3x5ycnLo0qULk9SGQBB3IiMjwePx%0AEBoaioqKijrnooCvfbfRo0fD0tKSVT9FRXR0NBwdHWv0yVVUVLB69WoYGxs3aVwjJSWFoUOHYujQ%0AoViyZAlCQkKwf/9+vHnzRkD8dOjQIQwbNgw6OjqiOC3WuX37NpKTk5nzk5GRwdGjR0Ui6uajqKiI%0AEydOwMTEhKmAlJycjPDwcIm5rvb29gIJ7GiaxuDBg3HgwIEWV+JWUVHBtm3bYGFhgfXr1+PVq1dM%0AGy0oKMC2bdvg5OQkjNMgtBH474j27dtjxowZsLa2xqRJkyQ6NkQgtEWGDh0KNzc3nD59GqdOnUJ5%0AebnAe+rOnTswMzNj3jGExrF582axel6S304yIcJugsjR1dWFuro6kpKSQFEUcnNzMWfOHKxduxbm%0A5uaQl5dHRUUFbt68ib179+LDhw81Hn5LlixptL3c3FysWrWKWW3EnzgfOXIkxo4dK+zTYxUFBQWB%0A7eoZvNng8+fPAtttPWPFhw8f4OLiAhcXlwYzIvDborq6Ov744482I3KqvlKN7Q6FhYWFQJnNhIQE%0AVu0Lm5CQENZseXp6Mp17oKYQqbU/UxtLcXExwsLCmiTm7tq1K2bOnAkjIyOMHz9erDr1BAKBIEqq%0AvnNpmkZsbCw+fvwIIyMjGBsb17q4k0CQJCoqKnD9+nXweDzcu3cPQNvJmEZoOf/88w9rtp48eYLT%0Ap0/X2deX5AwtkydPRmBgIJycnHDp0iVmLF9d5N0Q/HtbVVUVCxcuhLW1tcTf50T4K1q4FM1LetsF%0AgJycHCgpKdX5/3Z2ds06rr29PYYPH95ct1oF1YVzioqKmDlzJgwNDaGqqsr8X0ZGhsh96dmzp8ht%0AECQbGRkZ9OvXj2s3CIQmk5OTAzc3N1y9ehVpaWkA6p+LAoA+ffrA3NwcFhYWEtPuCwsLYW9vj8rK%0ASib2BABWVlbYsWNHi0XJFEVhxowZ0NLSwu7du+Hl5SUg7t65cye8vb0lYiGXn58fgK9jwQULFrCS%0A7bl///6ws7PD2bNnmbbr7+8vEcJuLy8v3Lt3T0CfMHHiRJw8eRIyMjJCszN8+HBcu3YNS5cuZewB%0AwIMHD+Dh4SExizgIooWmaairq8Pa2hpmZmb1jpUIBELrR1paGsuXL4e+vj62bt2Kx48fC/RxPn/+%0AjC1btiA4OBi7d+9G165duXa51SAOSTDaQlyvrUKE3QRW2LFjB+zs7JhBTH5+Pvbs2YO9e/eiS5cu%0AyM/PR2lpqcADj//ZKVOmNGowl5OTAycnJ1y+fBk5OTkC/0dRFNavXy/082KbHj16APj6UH758iUm%0ATpzIqg/8LC3836e62LytEBUVBWdn5wYzItQWWBswYECbEXUDNVeqNUXYXVJSgrKyMma7JQsJxKFD%0AJQzYKHv14cMH7Ny5Ezdu3ADw9X7nd+xlZWWxZs2aZk96tgb4Ym5/f3/cunWrUWJu/sSmkZERtLS0%0AGizxSCAQCJLEokWLEBAQUKs47s2bNzhz5gzOnDmDQYMGwcTEBMbGxqQ8O0GiePv2La5cuQI3Nzd8%0A/PgRABF0E5rO1KlTRW6jrKwMx44dw7lz55jSzVWrLQCAjY0NNm/eLHJfuKRDhw5YvHgxFi1ahPDw%0AcISEhCAqKgppaWmNGjv269cPurq60NfXx/jx41nwWDwgwm7RwtX7QlLiJbXx8eNH8Hg8eHl5QUFB%0AAa6urnV+tqooprHQNI1169bBw8OjRpVDSaNqO8nLy4Obmxvc3NxY9UESEjYQCARCU3nw4AF4PB4C%0AAwNRVlbW4FyUvLw8Zs2aBQsLC4wbN451f0XNhQsXkJ6eLiCc/d///ofVq1cL1Y68vDwcHR3RrVs3%0A/Pfff8y1fvfuHf777z+J6BffuHGDuY7t2rXD4sWLWbP9yy+/4MKFC8z8Kn8uqjVTWVkpUIGHoiho%0AaGjgn3/+QYcOHYRuT0ZGBidPnoSdnR2ePn3K/JZnzpwhwm5Cg8yePRs2NjbQ0NDg2hUCgcAyqqqq%0A4PF4+O+//3Ds2DEUFxcLaB5CQkLw8OFD/PHHH9DT0+PY29YB1/M/khzXIxBhN4ElNDU1sWbNGhw8%0AeFBAHEjTNDPpDdR84PXs2RMODg71HnvXrl148OABXr58icrKSoHJ86qrjCVhoq16iaa4uDjWfYiJ%0AiRHYZmP1triQm5sLd3d38Hi8ejMi8Pd169YNZmZmsLKygqmpKecvdK5pTtn5jRs3IigoCACZvGEL%0AT09PODg4IC8vr0b7pmkampqacHBwkJgMH1UpLi7GjRs3EBAQ0Ggxd+fOnTF9+nQYGhpi4sSJaNeO%0AdK0IBELbxN7eHvb29njw4AH8/PwQGBiIDx8+ABB8jyQnJ+PIkSM4cuQIhg8fDhMTExgaGpLMe4RW%0ACU3TCAsLA4/HQ3h4uMB4FKg7a9qoUaNY9ZMN3r59W6NSD5vfB0ipwcbw5MkTbNmyBcnJyTX6uDRN%0AQ1lZGXv27MGkSZM49pQ9KIrC5MmTMXnyZABAfn4+nj9/jnfv3uHjx48oKipCeXk55OTkIC8vj759%0A+0JNTY1krSGIBDIRIzzKysrwzz//4Ny5cyguLgZN05CSkkJubi4UFRXr/W5Tf4e0tDQcOHAAO3fu%0AbInLrQrSVgkEAkG05Ofnw9PTEzweD8nJyQDqz84tLS0NbW1tWFhYYObMmejYsSPrPrNBfn4+zp8/%0ALzD/a2FhIXRRd1Xs7e3x6dMneHp6MnYvXbqEn376qcXZwbnk9evXyM3NZcaDurq6DfaRhEnnzp0x%0AYcIEREREAACys7ORnp7OSmIjUXHz5k2kpqYy7UROTg6HDx8Wiaibj7y8PI4dOwYjIyOUlpYC+JKg%0A7ebNm5gyZYrI7BJaP7/99hvXLhAIBA6RkpLCTz/9hOnTp2P79u2Ijo4WiBF//PgRK1asgKWlJbZt%0A2yYRlUpEBYmPEEQNUR8RWGPp0qVo164dDh48iPLy8noFnjRNo3fv3jh37lyDk2Xh4eFIT09ntqsf%0AV19fH5s2bWqZ82JC79690bVrV2RnZ4OmaYSGhqK0tFSkg8KqlJaWIjg4WCBooqamxoptLomJiWEy%0AIlTPLF9d0N2uXTtMmTIFVlZWmDp1KqSlpblwWaIgnSF2yMrKws6dOxEWFlaroFtWVhbr1q3D/Pnz%0AuXRT6DRHzN2pUyfo6enByMgIOjo6aN++PTfOEwgEghgyduxYjB07Ftu2bcPdu3fh6+uLoKAg5Obm%0AAhB8t8THxyM+Ph6Ojo4YO3YsjIyMYGBggC5dunB5CgRCg2RlZcHFxQWurq5MlvqGSmD37t0bZmZm%0AsLCwwIABA1j1V9TQNM0IhpvzXQDN/n5ViLC7bqpn6a666Jb/G9ja2mLTpk0tqpIkCcjLy+O7777D%0Ad999x7UrhDYGRVG4cOEC125IBBkZGVi2bBmePn1aozpkVFQUDAwM6v1+c7J283g8WFhYSHSFPq4T%0AVpD4IIHALi1ddNnSY7TVvv2TJ0/A4/Hg6+vLLEziU9tYk6IojB49GseOHWMq/koyAQEBjBgZAJSV%0AlVkRJ/7222+IiopCVlYWgC+VK/z8/GBtbS1y26Li2bNnAtuampqs+6Crq8sIuwEgMTGxVQu7fX19%0AAXy9NxcvXszK+fTp0weLFy/GqVOnmHvD39+fCLsJBAKB0CADBgyAk5MTLl++jIMHD6KgoEAgZuzh%0A4YG7d+9i//79ElkJpqXs27ePaxcIbQAi7CawyuLFi6GlpYW///4bkZGRtQZk27VrBysrK2zYsAGd%0AO3du8Jjdu3dnym7x4R93wYIF2LRpE+eBZ2Gip6fHlA39/PkzPD098f3337Ni28XFBZ8/f2au55Ah%0AQyAjI8OKbbYpKCjAtWvXcOXKFTx//hxA/dm51dTUYGVlBTMzM5K5i9DquHbtGvbt28dk6a7exseN%0AGwcHBweoqKhw6KVo0NLSQklJCQDUGijn75OVlcW0adNgZGQEXV1d1hbUEAgEQmtFSkoK2tra0NbW%0Axm+//Ybw8HD4+fkhJCQEBQUFAp+trKxEdHQ0oqOjsXfvXmhpacHExAQzZsxo8wJDgngRFRUFZ2dn%0AhIaGMuJYPrWNETp16gR9fX1YWFhgwoQJrPvLJi0VW7X0+5I05hc2jx8/xtatW5GSklLrAs7evXtj%0Az549mDhxIpduEggEQCKqDXLNhw8fMG/ePLx586bGIhaaphEZGdmgsBv4Utq+vsWG2dnZzMJw4Et/%0A1tHREU5OTi0/CTGEiKq5o6KiAi9fvkR6ejoyMjJQWFiI4uJidOzYEfLy8ujcuTMUFRVJNYkG+Pz5%0AMyIiIhAbG4uUlBSkpqbi8+fPKCgoAE3T6NSpExQUFKCiogJVVVVoaGhAR0enzS46pmm62Ysu+c+L%0AlhwDaFvC7uLiYnh7e+PKlSuIj48HUP9cVPv27VFWVsbs79mzZ5sQdQOAn58fgK/C2dWrV7OSnZyf%0A9Gbz5s3Mb3L9+vVWLezmV9PmMolXddFzZmYm6z4Ik7CwMCYxWocOHbBgwQLWbP/00084e/YsysrK%0AQNM0bty4wZptAoFAILR+5s6dixkzZmD37t0ICQkRyN6dnp6OBQsWwM7ODuvWrSMaiSpYWlpy7QKh%0ADUCE3QTWGTZsGM6ePYs3b94gMjISKSkpKCwshLy8PNTV1TFlypQmBcy6desGQDDAPGzYMNjb20vk%0A5LmhoSFcXV2ZF+mhQ4cwa9asRongW0J2djZOnjwpkK171qxZIrXJFTt27ICvry+KiorqFXoqKirC%0AxMQEVlZWGD58OCe+EggtITMzEzt37sTNmzfrzNK9YcMGzJ07l0s3RUpxcbHAcw34OuErIyMDXV1d%0AGBkZYerUqRK7kIVAIBBETbt27TB16lRMnToVpaWlCAsLg6+vL27evCkgiKFpGuXl5YiIiEBERAR2%0A7doFXV1dGBsbY9q0aRJbSpgg3uTk5MDd3R1XrlxBWloagPon2aWkpDBx4kSmBHZb6D9wLaomYrPa%0AKSsrw9GjR/Hff//VmqWboij88MMP2LRpEymnSSAQJIa1a9fi9evXNapvKSsrw9bWFqampo06jq6u%0ALo4cOVLn/8fGxsLOzg6lpaVMTOHBgweIjIyUuIUypEw7+6SkpCAoKAi3bt1CQkICk5CgIXr37o2R%0AI0dCW1sb+vr6UFJSErGn4k1lZSWCgoLg7OyM6OhoVFRUMP9Xvf9YWlqK7OxsvH79GpGRkQC+9OtH%0Ajx6NOXPmwMDAoM1V5hRGH7u5x+B6fMEWycnJ4PF48PT0RH5+foMLh4cNGwYrKysYGxtDW1u7zVwn%0APmVlZbh//z7z3u3SpQtMTExYs29qaiqQHOfOnTuoqKhotc+Gz58/C2wrKiqy7kP37t0BfG3v1X1q%0ATaSmpiI/P5/pg06ZMgUKCgqs2ZeXl4eWlhZu3boF4EtW+devX0tksiYCgUAgiIaePXvixIkTCAoK%0Awt69e/H+/XvmHV1ZWYkLFy7gxo0bGDhwYLOOT1EUTp06JUyXCYQ2ARF2Ezijb9++sLW1bfFx+vXr%0Ah759+0JZWRmjRo2Cvr6+RJe9nDRpEgYPHozk5GRQFIXs7GysXbsWZ86cEVkAobKyEvb29vj48SPz%0A8paWlmY1aMImLi4uAtv8QBFN02jXrh0mT54Mc3Nz6OnpkRVphFaLh4cH9u/fX2eW7gkTJmDv3r3o%0A27cvh16yB/8+B74EMWfOnIlp06ZBTk4OAPDw4UNW/NDW1mbFDoFAIHBFhw4doK+vD319fRQWFiIk%0AJAS+vr6IiIgQyDhF0zRKSkoQHByM4OBgyMrKYvr06TA2NoaOjg7atSNDWYJoefDgAXg8Hq5fv47S%0A0tIGJ9l79OiBBQsWwMzMDN988w3r/nIFEVWLJw1l6e7Tpw/27NlD+p4EAkGicHNzYwRfwNcF62vW%0ArMHcuXOF2n8cNWoUNm7ciD179gj0C86fPy9xwu7Zs2dz7UKbISwsDGfPnkV0dDSzryl9rfT0dLx9%0A+xYBAQH4448/YGBggJ9//pmTLKxc4+/vj7/++gvv3r0DUPM61iWIrfq5iooKxMTEICYmBn/++SfW%0Ar18Pc3Nz0TktJnAtFpb08UVZWRkCAgLA4/EQExMDoP6Fw126dIGpqSmsrKwwZMgQ9h0WI5KTk1FW%0AVsYIZ2fMmMGqqFpaWhpTp06Fp6cngC8LQp4/f95qf5fKysp6t9lASkqKdZuiIjExUWB77NixrPsw%0AefJkRtgNfPGJCLsJdXH8+HGuXRBg5cqVXLtAEEP27NnDqf3t27dzap8rZs6cCR0dHZw6dQrnz59n%0A+l80TSM1NZVJftMUqmtRCARC4yGz4YRWz+bNm7F582au3WCV//3vf1i/fj3zAo2MjMTq1atx4MAB%0AoWeEKy0txYYNG3Dr1i2BrLZWVlY1ymRJElUngaSlpTFhwgQYGBhAX1+fk5XrBIKwyMzMxI4dO3Dr%0A1q1aRR5ycnLYsGED5syZw6WbrFN10iAvLw9ubm5wc3Nj1QeKopCQkMCqTVEg6RMwBAJBeMjJycHU%0A1BSmpqbIy8vD9evX4e/vz2Q94kPTNAoLC+Hj4wMfHx907twZs2bNgpGRESZMmEACQgShkZ+fD09P%0AT/B4PCQnJwOof5Kdv4+iKIwZMwZLlixh2WNu2bdvH9cuEKpRWlqKI0eO4MKFC3Vm6f7xxx+xceNG%0AZgEjgSAq0tLSEBsbi6dPn+Lt27d4//49CgsLUVJSgg4dOkBBQQGdO3eGoqIi1NTUMHLkSGhoaEBW%0AVpZr1wmtkMrKSqbSIPDlmffNN9/g7NmzGDx4sEhszps3D9euXcOTJ0+YmGl4eDjS09MlOmZKED7p%0A6enYtWsXIiIiAKDOBYWNgf/dsrIy+Pj4wNfXF9bW1rC3t4e8vLzwnBZTPn36hA0bNiAqKqpZ17H6%0A5/jHyMzMxObNm+Hq6ooDBw6gZ8+ewnNajCAxPdGRlpYGHo8HDw8P5OTkAKh7rMlPLmRtbY2pU6eS%0Ahe3/P1XH6BRFYdSoUaz7MG7cOEbYDXypsNBahd3Vx4MfPnxg3Qe+Tf5vymaGa2Hz6dMnAF/PRVT9%0Az/pQVlYW2ObiNyW0Ho4fPy5WMXUi7CZUh6ZpXL58mTPbFEW1WWE3AMjKymLdunWQlpbGqVOnalRF%0Aawri9KwhEFojZDRIILRCjI2N4e7ujoiICGbiICQkBLa2tvj999/x3XffCcXOo0ePsH37dqSkpAjs%0AV1JSwqpVq4RiQ5zhB9EsLCwwbdo0jB07loi6Ca0ad3d37N+/H58/f641S7eWlhb27t3b5icgySRG%0A8/nnn3+4dkFiIe1SuCgqKpJggpjRuXNn2NjYwMbGBp8+fUJAQAD8/Pzw4MEDgc/RNI3c3Fy4uLjA%0AxcUF3bt3h4GBAUxMTDiZ1CNIBvHx8eDxePDx8UFxcXGjSmBbW1vjjz/+aNPPEktLS65dIFTh8ePH%0A2LJlC168eFHrAs6+ffti7969mDBhApdussrbt2+5dkGA3r17c+2CyHn9+jWuXLmCoKCgWjP4NCSy%0Ak5KSwogRI2Bqagpzc/M2IUIkCIcbN24gPT2diZO2a9cOJ06cELmoZsOGDVi4cCGzTdM0AgMDsXjx%0AYpHaJUgOERERWLduHVNRD6hbXNwQVSfb+d+jaRqurq64d+8eTp8+jQEDBgjNd3Hj6dOnWLZsGTIy%0AMmrNCFf1OkpJSUFOTg6ysrLMGLNqBSmg9ut5//592NjY4MSJExJXNZYs2hQdixcvxp07d5h7EkCt%0A4pjBgwfD0tIS5ubm6NatG2f+iit5eXkC21xkIu7RoweAr89pvki/NcI/Fz7p6ems+8CvqsCnS5cu%0ArPsgLKq3Ty7mkqu3z8+fP7Pug6ggsXzRIQ7zTuS3JdSFOLTPtsrjx4+xd+9ePH78WCD5J0DuWYLo%0AIfe+IETYTSC0Uvbs2QNra2tkZ2czL9OkpCTMmTMHkydPxg8//IDJkyejQ4cOTTpucXExbt68CR6P%0AxwSbADA2pKWlceDAAXTv3l0UpyVWUBSFiooKJnMvRVEYOnQoZs2aBX19fYkOhBMki4yMDOzYsQO3%0Ab9+uVeTRqVMnbNy4sU2X1+V6ECIpHdSpU6dy7QIAIDs7G25ubhKTOXXHjh1cuyBx3L17l2sXCPXQ%0AtWtXzJkzB3PmzEFGRgb8/Pzg5+eHuLg4gc/RNI2srCw4OTnByckJvXv3homJCQwNDVttxiQCexQX%0AF8PHxwc8Hg/x8fEAGi6BbWZmBisrK6irqwMA/vjjD5a9JhBqUlpaisOHD+PChQuorKysNUv33Llz%0AsWHDhjaXCVlPT4/zfj4fSanOUxdv3ryBo6MjQkJCmHZYF/z4Um2fqaioQGxsLGJjY3HgwAH8+OOP%0A+OWXX8gie0KDBAQEABCsTjBixAiR29XS0sLo0aPx6NEj5nlz48YNIuwWAREREeDxeDh27BjXrgiN%0AGzduYNWqVYyguLY+qLKyMgYPHoz+/fujR48ekJWVhaysLCorK1FSUoLs7GxkZmYiOTkZiYmJKCoq%0AYo5VtT+QmpoKW1tb/N///Z/ECZKBL1lzFy1axIgsqwtm+/Tpg2nTpmHcuHFQU1ND37590b59e4Fj%0AFBcXIysrC3FxcXj48CGioqKYDMH868kfgy5evBhOTk4SNe4kizZFR2RkJPN39X5Qt27dYGhoCHNz%0Ac1beW62Z6iLVzp07s+5D9XnR/Px81n0QFv379wfw9XkZHh6O+fPns+oDv1IFHzU1NVbti5Ly8nLW%0AbYrL2FcUkFi+6OC63UjK3Ki+vj7XLkgkXLVPSWmXzSEnJweOjo64du0a02dtSbZuSef+/fsC2yNH%0AjkTHjh1Zs29nZ8f8TVEULly4wJptUREeHs61C2IHEXYTCK0UZWVl/PPPP1iwYAGKi4sFAkK3b9/G%0A7du30bFjR4wZMwYjRoyAqqoqlJWV0aVLF3Ts2BHl5eUoLi5GdnY23r59ixcvXuDx48eIi4tDSUkJ%0AANQQdUtJSWH37t2YNGkSl6cucnr16oX3798D+HruwJfrER8fj4SEBBw6dAhqamqwtLSEmZkZunbt%0AyqXLBEKduLm5Yf/+/cjPz681S/fEiROxZ8+eNpE9ri7IIERyiI6OhrOzM4KCglBWViYxwu65c+dy%0A7QKAL0Kb69evw9DQkGtXJIL8/Hx4eHjgypUr8PHx4dodsaVnz55YtGgRFi1ahDdv3iAgIAD+/v6M%0AEBf4+hxPT0/HmTNn8O+//0q0eI7QMpKTk8Hj8eDl5cVUMeFTWwlsXV1dWFlZkRLYBLHk0aNH2Lp1%0AK16+fFnrAk4VFRU4ODhg3LhxXLrJKaSvL3ouXbqEv//+GyUlJXVmm61Off/PP0ZRURH+++8/eHp6%0AYu/evWKziJQgnoSHhwtkkWJzLGhra4tHjx4B+NJ+4+LiUF5eTvoNQoC/aPvq1at4/fo11+4Ilfj4%0AeKxevRplZWU1+qDdu3eHnZ0dpk+fjkGDBjX6mOXl5Xj06BF8fX3h6+uLvLw8gUn4vLw8rFixAq6u%0ArujZs6fQz4krcnJysHjxYuTk5NS4lpMmTcIvv/yC8ePHN3gcGRkZqKioQEVFBUZGRgCAqKgoXLp0%0ACaGhoQLXMj8/H0uXLoWbm1uNrLcEQm1UbZvdu3eHnp4eDAwMoKWlBSkpKQ49az1Uf69yIarmL57h%0AU32BSGtCTU0NsrKyTNWyu3fvorCwEHJycqzYLyoqQmRkJNN/69SpEwYOHMiKbVFQfRF1VlYW6z7w%0AbfL7wwoKCqz7IMlIYiyfxEuEx9GjR7l2QSIhbZRdPDw84OjoiJycnFrjzAMHDsSePXswdOhQLt0U%0AK+bPny/Qzx86dCiOHTuGPn36sGL/3r17NTKqt3bEJcHsnTt3wOPxcPjwYa5dIcJuguRTfXAvSWVc%0AR44cifPnz2PFihX48OFDjZVSxcXFiIqKQlRUVKOPWZuwgaZpyMvLY9++fZg5c6YQz0A8uXHjBiIi%0AIuDq6orQ0FCUlpbWmjElMTERf/75Jw4cOIDJkyfD2tqaCD4IYkNGRga2b9+O8PDwOrN029vbw9bW%0Alks3OefixYtcu0BoIVUDaikpKQAgUQMYcSA9PR1Xr16Fm5sbPn78SITdLeTx48fg8Xjw9/dHcXEx%0A1+60Kvr27YslS5ZgyZIlePPmDa5fvw5PT08kJiaSjAGEBvH29gaPx0NMTAyA+rNzDx48GFZWVjAz%0AMyMlsAliSWlpKQ4dOoSLFy/WmaV73rx52LBhA2RkZDj2llvEoU8oqe8mmqaxdetWJosP8A4i4wAA%0AIABJREFUUPsztSlUFc3xj/Hx40csX74c69atk5iFmwTh8vr1a6aiIQAMGzaMVdHq9OnTISUlxbT5%0AkpISJCcnS1QmX7apvmi7sYtGWgtlZWVYt26dQMyZv6hw+fLlWLJkSZOrcAJfRI+amprQ1NTE+vXr%0A8e+//+Ls2bOoqKhgPpOVlQV7e3ucP39eWKfDObt27UJGRobAtezevTscHBygq6vbomNra2tDW1sb%0AoaGh2L59O7Kzs5n/y8rKwm+//YYTJ060yAah7cC/z7/77juoqqpCSUlJYp5rbNCpUyeB7Q8fPrDu%0AA9+mJAhnpaWloampidu3bwP40n85f/48li9fzor9CxcuMEnLKIpq8fOaa/h9T/49nZ6ezroP7969%0AE9gm8SzhIKmxfDI3ShB3KIqCl5cX1260CV6/fo0dO3bg7t27tWpKpKSksGjRIqxZs6ZZ49S2AP+6%0AJSQkwMrKCgcPHpT4ZKmSSG5uLqM5efXqFdfuMBD1IUHkVC8/wHamKE1NTebFI4mlb0eNGgU3Nzds%0A2bKFWd3ckom02r47YcIEODg4sLayiGsoioKOjg50dHSQm5sLb29vuLu7M22n+jUqLy9HWFgYwsLC%0AoKSkBDMzM1haWpIJHAJnuLi4wNHRsc4s3ZMmTcKePXugrKzMoZfiQWMy9hDEk+oBNUkVzHAFTdO4%0AceMGeDweIiIiaojGCE2jqKiIEZU+ffoUQO2iUkLjyMnJwd27d3Hv3j28evWKXENCo9i4caNANZ7q%0AiwGUlJRgZGQES0tLUgKbINY8fPgQW7duxatXr2ptz/369YODgwM0NTW5dFNsIH1E0bFlyxZcu3YN%0AQM04iZSUFEaMGAEdHR0MHjwYAwYMQPfu3SErKws5OTlUVFSgpKQE2dnZyMzMREpKCp48eYKoqCgm%0AK2/V+FZlZSX+/vtvFBcXY+XKleyfLEGsefHiBfM3RVGsZ3dXVFTEkCFDmH4+AKSlpZG4YBOpa9E2%0AIFhRURK4fPkyUlNTBd7fSkpKOH36NEaNGiUUG/Ly8li7di1mzpyJ5cuXIysri7mOd+/exa1bt1q9%0AiA4Abt68icDAQIE2oq6ujnPnzglV0KanpwdPT08sXrwYz58/Z+yFhoYiJCQE06dPF5otguRCURQq%0AKioQHByM4OBgAEDXrl0xffp0zJo1C1paWpCWlubYS/GFX3GU/+xMTk5m3YfqAo/WXv3A0NAQt2/f%0AZp5p586dw+zZs0VeoTgzMxOnT58WyDDJr5TQWunXr5/A9u3bt7FgwQJWfeCL9Pmoq6uzal+SaAux%0AfDI3SmgNDB48mGsXJJ7z58/jyJEjzDx79fjet99+CwcHB4wePZpDL8WfqtctNzcXS5cuxapVq/DL%0AL79w6BWhsTx8+BA8Hg+BgYFNqkjJFkTYTRA5VcsPcCWslqTAb2307NkT586dg7+/P44dO8ZMaFQX%0AeTcW/vUaM2YMli9fDh0dHaH625pQVFTEvHnzMG/ePDx79gyurq7w8fFBTk4OgJqCkOzsbFy8eBEX%0AL17EkCFDYGVlBRMTE878J7QtMjIysG3bNkRERNQq8pCXl4e9vT2+//57Lt0kEJpNUVERfHx84Ozs%0AXCOgBtR8JhOaTlZWFq5evQpXV1e8f/8eALmeLSEpKQnOzs7w9vZGQUFBjfZKrm3j+fTpE4KCghAY%0AGIh79+4xWefIggNCU6lewWTatGkwNjbG5MmTSeUdFikrK0NhYSGKi4vRsWNHKCgoEBFDAzQmS/f8%0A+fOxfv36Np+lm4+lpWWzv+vh4SEgNLCwsBCiZ62fc+fO4dq1azUmfGRkZPDDDz9g8eLF9QpdpKSk%0A0L59e8jLy0NFRQVjx45lqknFxcXh//2//wdvb2+Ul5czsS2apnHixAmoq6u3iWpyhMZTddxCURS+%0A/fZb1n1QVVUViHlnZmay7kNrJS4uDjweD35+fjUWbUtiP5+maVy6dEngHS4nJ4eLFy9CTU1N6PY0%0ANDRw5swZ/PjjjwJZJs+dOycRwu4jR44IbPfv3x+XLl1C586dhW6rR48eOHv2LGbPno13794x76ZT%0Ap04RYTehXkaPHo1Hjx4BqBm7/PjxI1xcXODi4gJFRUWYmprC0tISw4YN48xfcaXq+52maYSFhbG+%0A4C80NFRge/jw4azaFzZGRkY4cOAAU42goKAA69atw7lz5yAlJSUSmyUlJVi9ejWKioqY+6Fv376Y%0ANm2aSOyxxeDBgyEnJ4eioiLQNI379+8jPz+ftSriBQUFiIqKYt5NCgoKNcTmhIYhsXwCgdBWSElJ%0AwbZt2xAbG1urpkRaWhoLFy7E6tWrSZbuRlD1GvIXcx4+fBhPnjzB/v37a1SeIXBPQUEBPD09ceXK%0AFSQlJQEQ3+QCZNaSwBrNafibN29mBsoUReHu3bvNsi1uN56oMDQ0hKGhIcLDw+Hh4YHw8HDk5uY2%0A+vsURUFVVRV6enowMzPDoEGDROht62PIkCHYvn077O3tERwcDHd3dyaLaW2Zzp8+fQoHBwc4Ojoy%0A+yVxQoIgHjSUpVtHRwd79uxBr169OPSSQGgeSUlJ4PF48Pb2Zto4n+rPVf7/tfaMKWwTGRkJHo+H%0A0NBQVFRUEMF8CygtLYW/vz94PB4zcSfp4gRR8enTJ1y/fh0BAQGIjo4WEHMDEBB68RkxYkSrz/JD%0AEC388tc2NjZYsWIFevTowbVLEk9GRgZu3bqFx48f4+nTp3j79q1AGXs+MjIyUFJSgpqaGkaMGIGR%0AI0di7NixJPAJICYmBlu3bkVqamqtwfb+/ftj7969JEt3Nfbt29fs73p4eAjtWJLGmzdvcPjw4Rpj%0AzhEjRuCvv/7CgAEDWnT8ESNGYN++fViyZAm2bt2K2NhYgXf+77//Dh0dHcjKyrbwTMQD0sduOfn5%0A+QLb3bt3b/axmvt7VLdZWFjYbB/aAvxF2zwejxHE1zVm4u9v164d69nYRUFsbCzS09MFFg9t3bpV%0AJKJuPkOGDMHatWvh4ODA2L1//z4+ffok8qysouTOnTtISEhgzql9+/Y4cuSISETdfL755hucPHkS%0A1tbWqKysBADEx8fj/v37rFeqZYvS0lLcu3cP8fHxyMzMRHl5Obp27YrevXtDS0sLKioqXLso9vB4%0APLx8+RKurq7w8vJCVlYWgJrxtpycHDg5OcHJyQlqamqwsrKCqalpq75PhYmKigq6d++Ojx8/AvhS%0A6v7169estcH09HTExcUxzxxlZWWhVgbgAhkZGSxevBgHDhwQqOqwZ88e7Ny5U+j2ysvLsWbNGjx8%0A+FDgPbhixYpWv9BbWloa48ePR1hYGIAvz86zZ89i9erVrNg/e/YsSktLmXHTlClTWLErCZBYPkEY%0A8N9N4kJrfz8RREdFRQX++ecfnD59GmVlZbVqSgYNGoR9+/Zh5MiRHHraOuFfT34/Jzg4GN9//z1O%0AnDiBgQMHcu0eAV80fM7OzvDx8WEW5PER13c+EXYTxJrCwkLk5eUBEN+bSBzR0dGBjo4OaJpGfHw8%0AkpKS8OLFC2RkZKCgoABFRUVo164d5OTk0KVLF/Tv3x8DBw7EqFGj0KVLF67dF3vat2/PiOgzMjLg%0A7u6Oa9euITU1FUDNyYeysjIB0dGrV6/w+PFj0hkiCIX3799j27ZtiIyMrFXkoaCgAHt7e9jY2HDp%0AJoHQZJoSUOPvl5WVxYwZM2BhYYGJEyey63ArJCcnB25ubrh69SrS0tIA1F1SkL+/Y8eO7DrZikhN%0ATQWPx4OHhwezsK6h69mrVy+YmZmx66iY01gxd9V9w4YNg4GBAQwNDSV2Uvn48eON/iy/dH1zvtsW%0A4GdMuHLlCq5evQpVVVVMmjQJs2bNIiUFhUhZWRlTtjYuLo7ZX59grqioCEVFRXj//j1u3boFAOjQ%0AoQOmTJmCH3/8Edra2iL3W9woKSnBwYMH4eTkVGuWbikpKdjZ2WHdunXkHU1gjZMnTzKiAX6b1NPT%0Aw6FDh4TaDgcNGgQnJyds2LABgYGBTNv/+PEjLl68KBHlTJ89e8a1CxJBaWmpwHZzRZ07duxg/m5q%0AhkPyDG4czVm0PWLECFhYWMDY2BhKSkqs+isKIiMjBbb79+8Pa2trkdu1tbXFyZMnmbFqZWUlwsLC%0AYGVlJXLbosLPzw/A18nz2bNnY8iQISK3O2TIENja2sLZ2Zlpt35+fhIn7C4oKMDx48fh6upaYwFN%0AVVRVVbFs2TKywLoBBg4ciI0bN2L9+vW4desWXF1dERYWxlQn4cN/9iUmJmL//v3466+/MGXKFFha%0AWmLatGmtXvzaUnR1deHu7s70Q48cOYIDBw6wYvvgwYMCsSl9fX1W7IqahQsXwt3dHS9fvmSuq7Oz%0AMwoKCrBr1y7IyckJxc7r16+xbt06PHnyRGAcMXbsWImpjmRkZISwsDDm/C5cuIA5c+aIPKHA27dv%0Ace7cOYHrSipJNwyJ5ROEyaRJk8RGy0RRlEA1KQKBz5MnT7Bt2zYkJSXVmaV70aJFWLVqFcnS3Qwo%0AisLQoUOZxcf89/KLFy9gY2OD/fv3kwqEHFFSUgJfX1+BuarGJBeYPHkyu47WARF2EwgSDEVR0NDQ%0AgIaGBteuSCw9e/bEsmXLsGzZMkRHR8PV1RWBgYEoKioCUPuChKSkJPzwww/o06cPjI2NYWxsLNKs%0ALATJ5erVq3B0dGRKglXvdOjq6uKPP/4gmYsJrYqmBtQoisL48eNhYWGBWbNmkayejSA6Oho8Hg/X%0Ar19nVmTzqStoOWbMGFhYWMDQ0JBVX8WdiooKBAUFgcfjMZVlGrMAQV9fHxYWFtDS0hKbgB+X8MXc%0A/v7+iI6OZjKf1SfmVlNTg6GhIYyMjNC/f39uHGcJmqZx4sQJ1r8riVQXxdI0jaSkJDx//hznz5/H%0AN998g1mzZsHCwoKUvm4Bvr6+cHR0RGZmJoCaYu6GnntVP19SUoKgoCAEBQVBQ0MDmzdvxtixY4Xv%0AtBgSExODLVu2IC0tTSDbB/DlGg0YMAAODg4YM2YMx54S2hL5+fnw8/MTEA0MGzYMhw8fFsmkT/v2%0A7eHo6IhXr14hKSmJsevi4iIRwm6CcKievb260LuxzJ07t9k+FBQUCGyTcelXSktLERAQAGdn50Yv%0A2lZWVoapqSnMzc0lrqIkf0EH/xlqaGjIyphQRkYGxsbGuHz5MrMvISGhVQu7g4ODmfeCtLQ0q++F%0AX3/9FVevXmUW3oWEhGDXrl2s2Rc1ERER2LZtGzIyMhqsZPD8+XOsX78ezs7OOHToUIuqJrQFpKSk%0AMHXqVEydOhWfPn2Cp6cn3N3d8fz5cwA1n4nl5eUIDQ1FaGgounTpAjMzM4kRwTYHU1NTuLu7A/hy%0Affz8/DBv3jyRL9K+d+8efH19BRI4mZqaitQmW7Rr1w4HDx7E7NmzUVJSwpyjl5cX7t+/j19//RWm%0ApqZo1655kpK8vDzweDycOXOmxjyWgoIC/vrrL2GeDqcYGBjA0dGRydxbWFiI1atX4+LFi82+fg1R%0AUFCAX3/9FcXFxcx1HTBgAHR1dUVir7VDYvlfefv2rcB27969OfJEciDVuAjiSmlpKY4cOYILFy4w%0AFZurP+9UVVXh4OBAElO2kEuXLuHXX39FZGSkQCy/oKAAq1atws8//4y1a9dKzLtE3ElJSQGPx4OX%0AlxeTULihRVzDhg2Dubm5WFVOIsJuAoFAEBKamprQ1NTEjh074OfnB3d3dzx8+BBA7YKkN2/e4MyZ%0AMzhz5gxUVVVhYmICIyMjic00SRAe7969w7Zt2xAVFVXrisrOnTtj8+bNrXpyRlz59OkTYmNjkZKS%0AgrS0NOTl5TEByU6dOkFBQQH9+vXDoEGDoKGhQUT1jaSiogLBwcFMQI0vtuNTW0BtwIABsLCwgLm5%0AOZSVlVn3ubWRn5+Pa9eu4cqVK0hOTgbQ8OClb9++MDc3h4WFBXk3VePdu3e4cuUKXF1dmWB9fddT%0ASkoKEyZMgIWFBfT19YWW7aY18+nTJwQGBjKZuRsj5h40aBBTNUXSBB4N0ZLAMAkqfyEwMBCurq7w%0A9PRkBMfV21hGRgYuXbqES5cuQU1NDZaWljAzMxObAI64U1hYCHt7ewQHBzeqhF1dgu+63ktxcXGY%0AP38+Fi5ciI0bN0psALSkpAR///03Ll++zFQtqJ6le+HChVizZg3JEEtgnYiICAHRAEVR2Ldvn0gz%0A+XTs2BHbt2/H/PnzGbvp6emIj4/H8OHDRWaX8P+xd94BUVzf238WEEGwoRE1tkTBFowFo4LSBSnC%0Asqi/JJZorEQRS4wFiUaNvQc1mvg1otFFtyFSFMRKUbAFsaGxg/QuSNv3D9+dsAUE3d3ZHe7nH5mB%0A2XvudXbm3nPPeY72YGxsLHVMRxnszMxMqeMPVQ1nEpKkbZFIhIKCAgCK10xMD5qR5eXLl1KBgerc%0AOLe0tMTff/9Nja3EN6CNpKenIy8vj1o3WllZqTWg2MTEBIMHD0ZSUhIAIDs7G69fv0bHjh3VZoOq%0AiI+Px5w5c1BVVSUX9KEIiQ8vKSkJHA4HR44cYXzytbIwMTHBtGnTMG3aNKSkpIDH4yEyMlKuirHk%0AeZGXl4fDhw/j8OHDUkl2TYkRI0agd+/eVMJfTU0N/P39wefzVfYMePLkCebPny815iNGjGDUPLRP%0Anz7YtGkTFi1ahJqaGqqv6enpWLFiBTZv3ozRo0fDysoKAwYMeG8AaFZWFpKTk5GYmIiwsDCUl5dL%0AzQHEYjEMDAwQFBTEKL++vr4+Zs6ciQ0bNlD9vHnzJgIDA7Fhwwalt1dRUQE/Pz+kpqZK3Z9+fn5N%0A7tnwPogvXx4HBwepdT1ReP54NOF7R/YBCLIkJSVh5cqVlHAIIK/SPX36dMybN4+odCsBIyMjHDhw%0AAKtWrQKfz5d6zorFYvzxxx9ITU3Ftm3bGFGRTBOpqqrC2bNncfz4cSQnJwN4fxLXJ598grFjx4LN%0AZmukICsJ7CYQCAQlY2RkhPHjx2P8+PF48uQJeDweTp06hezsbACKXxZpaWnYuXMndu7cCQsLC3h4%0AeMDV1VXlJboI2geXy8WWLVvw5s0bOdVJFosFOzs7rFmzBh06dKDZUuaQnZ2NkydPIiYmBvfv32/U%0Awtjc3ByOjo4YP348o5yUykLiUOPz+cjJyQFQv0OtZcuW8PDwAJvNxpdffql2e7WRO3fugMvlIjw8%0AXMqJDih+HxkbG8PV1RVeXl6wtLRUu72azoULF8DlcnH58mVKmUuCovH8/PPP4eXlBS8vL0Zs8H4s%0Aubm5OHv2bKOCubt3704pc2viglrVaIJDmCl0794dixcvxsKFC3H58mXw+XycP38elZWVdZa+3rRp%0AE7Zu3QobGxtwOBxS+roe8vLyMHXqVKSlpSkMMKj9vDQ2Nkb79u3RokULGBoaorq6GhUVFcjPz0dO%0ATg4qKyupv5V9LtTU1ODQoUP4999/sWPHDjmVVm0nOTkZAQEBUirdgPR7ZcOGDWQeRKANiUMcePf9%0AHDVqlFrez0OHDkW/fv2kNpsTEhIYFVCjbCorK/Hs2TMUFxfDyMgIXbp0YWRAAgBqni15Zj579kzt%0ANjx48EAqWLepBjU2NmmbxWKhS5cumDdvHlxcXBj3XleEbOKBOu+Vzz//nPpZErCnrdy7d0/qeOjQ%0AoWq3wc7OjgrsBt6psWv7uj8jIwPz5s2j1kiK1km1kZ2rZ2VlwdfXFyKRiASGNBILCwtYWFggICAA%0AUVFREAqFSExMVKioCEg/T+/fv4+IiAg4ODjAwMBA7barm0WLFmH27NnUGGRmZmLOnDn4888/lR4g%0A8+TJE0yfPh0FBQVSgTkLFixQajuagIuLCzZt2oTly5ejqqpK6rudn5+PkydP4uTJkwDeVYEwNTVF%0Au3btYGBgAD09PZSUlKCoqAj5+flS7zpFQWSGhobYvXs3vvrqKzX3UvVMmjQJAoFAqtqQSCRCaWkp%0A1q1bp7Tkv8ePH2PBggV49OiRXNKBm5ubUtpgAsSX/35IILDyoHssyT4CQRFTpkwBAIVzSjMzM6xf%0Avx4WFhZ0mcdI9PT08Ouvv1KJc7WFW8RiMeLj4zFu3DgEBQWhT58+NFvLHF6+fImQkBAIBALk5eUB%0AqF9cwMDAAI6OjvD29oaVlRV0dHTUb3QDIYHdBAKBoEI+++wzLFmyBIsXL8alS5fA4/Fw4cIFyjGi%0A6CWSkpKClJQUbNq0CZaWljh8+DBd5hM0kNWrV9epyKGvr4/i4mIsXLhQLbawWCwcPXpULW3RQXp6%0AOrZv346oqCiqNFFjefDgAR4+fIgDBw5g9OjRWLhwIbp166YCa7WLxjjUat/vVlZWjCptqyrKy8sR%0AFhaGkJAQpKamAqg/YF5XVxfW1tZgs9lwcnIim28y5OTkUJsXGRkZAOofTxaLhd69e2Pt2rWkbBn+%0AC+aOjIzE9evXGxTM3aVLFyqYu2/fvvQYrgHQ7QxmKjo6OrC1tYWtrS3y8/MRGhoKoVCIBw8eAFBc%0A+vr8+fM4f/48Vfra29sbvXv3pqsLGsebN2/w/fff4+HDhwDkleU+++wzODo6YuTIkTA3N69XAV0s%0AFuPZs2dITU1FfHw8YmJiUFhYKPesuHjxIhYtWoR9+/apuHfqZfLkyQDkne3AO9XiL7/8EkKhEEKh%0AUOW2sFgsMu8iyPH48WMA/92j6izx7eLigrt371LfjbS0NLW1TRc1NTUoLS1Fy5YtG3xNTEwMjh8/%0AjqSkJKlEGR0dHfTt2xfe3t4YP348o+b8ZmZmUsc3btzA1KlT1dZ+ZmYmnj59KhXwJWsT02lo0rai%0Ac/379webzVajtfRSUlIidazOyjCyAiKytmgTtdU2WSwWLRvispXNJFWBtJm9e/fizZs3Ckuzu7q6%0Aonfv3mjRogUKCgqQkpKCM2fOID09nZqri8ViPHnyBIcPH8bMmTNp7In2oq+vD09PT3h6eiI9PR18%0APh9CoZBKxFAUtPX8+XMsXrwYBgYGcHBwgIeHB0aNGgU9PWaGANja2mLMmDGIioqixuPOnTv4v//7%0AP2zcuBGDBg1SSjsCgQBr166lqtVInjeTJk1irL/Pw8MDHTt2xOLFi5GZmanQZwcAZWVlePr0qVwy%0AXV0JILV//9lnnyEoKIixlfh0dXWxfft2jB8/HmVlZdS9Ex0djRs3bsDX1xc+Pj4fnISRk5ODo0eP%0A4vDhw5SIi2SM27Rpg02bNimzO1oJ8eUT6CAwMFBtbaWnpyM4OBhVVVUA5H2IRkZGarOFoPlI7g9Z%0Ale4ZM2Zg7ty5jPINaRqTJ0+Gubk5Fi1ahNzcXKk108uXL/H1119j9erVTcofomxqamoQGxsLLpeL%0A+Pj4BokLfPrpp/jhhx8wZswYrXleMnNVRyAQCBqGjo4O7OzsYGdnh7y8PISGhkIgEFAbkYocJNXV%0A1bh27RptNhM0m9pKUBIqKipw48YNtbTP9FKP+/btw/79+/H27ds6J4ANQTKBrKqqQlRUFM6dO4cZ%0AM2Zg3rx5Gp35pwpyc3Nx8uRJnDhxol6HmuRc+/btMXbsWBw6dIjR95oySUtLA5fLxalTp1BSUtLg%0AgHknJyfs2rWLDpM1moSEBBw/fhyxsbFyyR3vC07o0aNHk3YE5+bm4syZM4iKimpwMHfnzp3h4uIC%0ANzc3ohAAIDg4mG4TmgRt27bF1KlTMXXqVKSmpoLH4yEiIgKFhYUA6i99LQkeYfqcqCGsWbMG9+/f%0AVxgAsnDhQjg6Ojb4s1gsFnr06IEePXrA3d0dq1atQnh4OPbt24fnz59LOUAvXLiAoKAgzJs3TxXd%0AogVFznYJFRUVEIlEarWDBHYTZHn9+rXUWlSdSS5ffPEF9bNYLMajR4/U1rY6ycjIwIkTJ3DhwgWk%0ApaWhbdu2uHz58nuvy8vLw+LFi5GYmAhAPrCmuroad+7cQWpqKv744w+sXr0adnZ2quiC2jE1NUXr%0A1q1RVFQEsViMuLg4vH37Fs2bN1dL+2fPnpU6Njc3bxLK0wBw8eJFHD9+vEFJ27q6uhg5ciQ4HA78%0A/f2b7PypoqJC6lidSvrGxsZSx2/evFFb28qmqKhI6piOMtbt27cH8N+9LmuTtpGXlwehUCg1D9XX%0A18fKlSsxYcIEub93c3PDwoULERQUhAMHDkjN048cOYIZM2Y02e+5sujcuTP8/Pzg5+eHhIQE8Hg8%0AnDt3DuXl5QDk16tlZWWIiIhAREQEWrVqBWdnZ7i7u2PYsGGM+79Yt24d7t69ixcvXlDnnj17hokT%0AJ8LJyQlTpkz5oEqEYrEYMTExOHToEG7evCm33u/bty+WLFmilD5oKpaWlggPD8eWLVvA5/MVilRJ%0AeF8gd+2/MzQ0xPTp0zFz5ky1zdHoomfPntixYwfmzp2L6upq6tmYk5ODdevWYfv27bC3t4eVlRUG%0ADBiAHj161JuI8fTpUyQnJyMhIQHR0dGorKyU8rGKxWIYGRnh999/b9JVoIkvn0AnEydOVEs7ISEh%0ACAkJURjULRaLYWVlhXXr1qnFFoL2IVHp3rBhg5SPjaA6hg0bBoFAgPnz5+P27dtSc6ry8nIsX74c%0AKSkpWL58OWOTMlVBZmYmTp48CR6Ph8zMTAANFxf44osv4OPjo0ZrPx5yZxAIBIKaMTExwbRp0zBt%0A2jSkpKSAx+MhMjKScv4q2sRnEsnJyQ3uW35+/gdf2xSoy0nGNEetOikuLsaiRYtw5cqVeieADUX2%0A2oqKCuzbtw83btzAzp07adl4UjcJCQngcrk4d+7cex1qenp6sLOzA4fDga2tLXR1dXHo0CE6zNYa%0AKisrERUVhePHj+PmzZsA6l+8NGvWDPb29jh79ix5ViigsLAQAoEAXC4Xz58/B1D/eLZr1w6enp7g%0AcDgYO3Zskx7TDwnm7tChA8aMGQM3NzcMHDiQHsM1FCaWo9V0+vfvj/79+2P58uU4e/YsBAIBEhMT%0AUVNTo/D7f+/ePangxqKiIlRUVDQ5lYvk5GSIRCK57/ekSZPw008/ffR46Ovrw9ufSHt+AAAgAElE%0AQVTbG+7u7ti+fTv++usvqaCRP/74A+PGjWNsiVxFalIEAp1IEl8kqPO7J1v5SFJWkymIxWL89ttv%0AOHjwIBX4KRaL5fwiisjMzMTEiRPx6tWrOtXoarfz+vVr+Pr6YsGCBZg9e7byOkEjNjY2CAsLA/Au%0AWPXkyZOYNGmSWto+duyYVOKsvb29Wtqli8YmbX/22WfgcDjw8vJChw4d1G+whiEJwpCgzrmjbFtv%0A375VW9vKRlLOmk5kx1OyBtZWEhMTqQBOyfNsx44d9SZp6uvrY9GiRdS8XPIMyM7OxvXr1z8osJag%0AmBEjRmDEiBEoKSnBqVOnIBAIcOfOHQCKn72FhYXg8Xjg8Xho37493Nzc4O7uzpjARWNjYxw8eBDf%0AfvstcnJyqDGoqalBdHQ0oqOj0aFDB4wYMQIWFhbo1asXOnbsiHbt2sHAwAB6enooKSlBYWEh8vPz%0AcffuXSQnJ+PatWtSwSG117mff/45/vzzTzRr1oy2fqsLY2Nj/PLLL5g+fTqCg4MRFhYmtQ6oXaVE%0AEbXXre3bt8eECRPwzTffNKmgY1tbW+zcuRNLliyhVN+Bd2NTWlqK8PBwhIeHA3in8m1iYqLw/iwo%0AKEBZWRn1ubJzLrFYjFatWmHPnj348ssv1dxL+iG+fEJTISMjAwEBAUhISJDbb5EkdyxdulRhMh6B%0AALx710yfPh3z5s1rEnMZTcLU1BRHjx7Fr7/+Ci6XKzWPEovFOHbsGO7du4ddu3Y1qbnSh3DlyhVw%0AuVxcuHDhvTEnOjo6sLKygo+PDxYtWqTV73wS2E0gaBlJSUl0myDF0KFD6TZBq7GwsICFhQUCAgIQ%0AFRUFoVCIxMRExm7Yi8Viqry4Oq9lIvXdI0y9f1RNSUkJpk6dirt378oFyEuOzczM8NVXX8Hc3Bzd%0AunVDmzZtYGhoiJqaGhQVFaGwsBA5OTn4559/cOvWLTx69IhSZajtbLt69SomTZqEv//+G61bt6ar%0AyypD4lALCQmhSjLW51Dr3bs3vL294enpqdYyxNrM8+fPweVyIRQKUVBQAKD+Me7bty/lsGzTpg0t%0AZYo1mRs3boDL5eLMmTOoqKh4bwKCra0tOBwO7OzsoKurS4fJGseoUaOocVM0frXV+F1cXODq6ko2%0AeQkaib6+Pjw8PODh4YGMjAzw+XyIRCK8fPkSgOIKCMC7QAhra2s4OTnBw8MDI0aMaBLVOfbt20f9%0ALBkPVQQK6uvrY9myZejQoQM2b95MjXtFRQV+//13rF69WqntaSrqckCS9QShLkpLS6WO27Ztq7a2%0AZdvSZqVZWSoqKvDDDz8gLi5Obk5fXV2NkpISOaVdCZWVlfD19cXLly/l1BTrU1EUi8XYuXMnjIyM%0A1BYArUocHR0RFhZGbYzt2bMHbDa7znFTFiKRCE+ePJEadxcXF5W2SRcNSdqWnDM2Noabmxs4HA5J%0A4JSBCDIoB1lV/JycHLXbINumqp83qkZS8QF4950ePXp0gyvvzJ8/H6dOnUJWVhZ17urVq2TNrwKM%0AjY3x7bff4ttvv0VaWhp4PB7CwsKohDdF84Ds7GwEBwcjODgYXbp0QXR0NC22K5uuXbvi6NGjmD17%0ANp4+fSoV4Aa8S3wLDQ1FaGhogz+zrnfbF198gb179zY5v3W3bt2wcuVKLFu2DElJSUhISMCdO3eQ%0AlpaG3NxchQktrVu3hpmZGQYNGgQbGxsMHjy4yfpOnZycEBwcjEWLFuHFixd1VueqqqpCVlYWsrKy%0A3iv8Jfsd79OnD3777Td07dpVhT3RPIgvn9CUCAkJwZYtW1BaWqpw79ra2hrr1q1Dp06daLRSObRu%0A3ZqslVSARKW7f//+dJvSZGnWrBlWr16NgQMHYvXq1VSStWTueuPGDXA4HOzevRuDBg2i2VrNIi8v%0AD3w+HydOnKD26OqLh+jevTu8vb3BZrMpQZJFixap2WrlQgK7CQQtY/LkyRozoWGxWLh79y7dZjAC%0AfX19eHp6wtPTE+np6eDz+RAKhZTyDZP4mCABEmBAkilURXV1NXx9fZGamirnYGvTpg0mTZoELy+v%0ABjvIJCVcsrOzcezYMZw8eZJSD5FM0h89egRfX1/89ddfjFH3bIhDTXKudevWGDt2LDgcDvr160eL%0AvdpGTU0NYmJiwOVyqSSg+tSQ27ZtCw8PD/j4+JBAbgWUlpZCJBIhJCQEaWlpAOpfDJqbm4PD4ZAE%0AhDqQqBrLKhqJxWK0bdsWzs7OcHNzw1dffaUxc1kC4X106tQJ8+bNw7x585CYmAg+n4/o6Gi50tfA%0Au/u9uLgYIpEIIpEIJiYmcHV1hZubGwYPHkxXF1TK69evER8fL/Xd9/DwUKn66/fff4/bt2/jzJkz%0AVLuRkZEIDAxkxOYc2cAgaDqySrPqLKNuYGAgdSwbZK7NLFmyBFeuXAGgOIEjPz+/zoDB/fv34+7d%0AuwoTj5ydnWFtbY2OHTsiIyMDkZGRuHr1qtS6dNOmTbC0tNT69YKjoyPat2+P3NxcAEBBQQHWrVuH%0AjRs3qqzN3NxcbNmyReo9OGTIEK0fS1kOHTrUoKRtFouFESNGgMPhwNnZWa3PB0LTo3379lLHdPjQ%0AZVV91ZnspAoePXoE4L/+eHt7N/jaZs2awcPDAwcPHqSeDQ8ePFCJnYT/MDMzw/Lly7FkyRLExsZC%0AIBDgypUrlPK6It+WJBiCKXTv3h0nT57EqlWrEBER0aAkt/pQ9G775ptvsHz5csb47z8EPT09SjVe%0AQlVVFfLy8lBeXo7Kykq0aNECLVu21PokF2VjYWGBU6dOYffu3Th27Bjevn0rd59KqO3rB+pXRG/Z%0AsiV++OEHTJ48GXp6TSPch/jyCU2N9PR0rFy5Uk6lG3h3nxsbG2Pp0qUYP348nWYqlatXr9JtAuPw%0A9fXFDz/8QFS6NQQ2m43evXvDz89PSqBBLBYjOzsbU6ZMwbJlyzBx4kS6TaWdpKQkcLlcREdHo7Ky%0Ast6YkxYtWsDV1RXe3t6MTC5uGjM9AoGBkABX5tK5c2f4+fnBz88PCQkJdJujNEiAgnI4cuQI3SYw%0Akt9//x1JSUlSE0EdHR1Mnz4dc+bM+WCH5CeffAJ/f3/4+vpi+/btOHz4MID/MjBv3ryJPXv2YOHC%0AhUrrC518++23UsoossGdenp6sLa2hre3NxwdHclCsoG8fv0aISEh4PP5yM7OBlC301JPTw8jR46E%0Aj48P7O3tm4xjt7EEBgYiPDwcZWVl701A8PDwAIfDIdnsDaT2M6B169YYPXo0hg8fDh0dHeTm5iIy%0AMlItdri5uamlHVXx4sWLJqe2o+kMHz4cw4cPR0lJCU6fPg2BQIB//vkHgOLkmtzcXPz999/4+++/%0A0alTJ7i7u8Pd3Z1RwV6XLl2SSuYwMDDA8uXLVd7u4sWLER0dTY11UVER4uPjMWrUKJW3rWrIBgZB%0A05EECklQ51xTtq3q6mq1ta1KQkNDqWQVCWKxGIaGhrC1tYWFhQXatGmj8NqcnBypIDrJta1bt8ae%0APXvkNjO+/vprREREYMWKFVRQSWVlJdavX4/g4GDVdFBNNGvWDJMmTcLOnTup+WhoaCg6d+6M+fPn%0AK7298vJy+Pr6Ijc3V2r8Z8yYofS26GbTpk11rvOBd0F1Xl5e8Pb2ZoRKHEE76NatG4D/7sf4+Hh8%0A++23arUhPj5e6tjMzEyt7SsbiVKs5Lvdq1evRl1vaWmJgwcPAnj3fJAkgxBUj56eHpydneHs7Iyc%0AnBwIBAIIhUI8efIEAKQCRphIy5YtsX37dnh6emL79u14+PAhANQZPPs+JOM0ZMgQLFu2DBYWFkq1%0Alyno6emhQ4cOdJuhFRgaGmLp0qWYOnUqjh07BqFQKFXhQHKf1hfILaFLly74+uuvMX78eEZWgq0L%0A4ssnNDW4XC62bNmCN2/eKFTpHjVqFNauXUup0RKUR0lJCYRCIUJCQnD69Gm6zflo/P396TaBcWP6%0AsfTt2xcCgQA//vgjLl26JDVnraysxLp165CSkoI1a9Y0ycTC4OBghISE4N9//wVQv7jA0KFD4ePj%0AAxcXF7mqXkyCRHoQCFoK3UGyTHUCaRq1M+C1GXK/EDSZtLQ07Nu3T8oJ1LJlSwQFBWHYsGFKaUNf%0AXx/Lli2DjY0NFixYgOLiYsqhfvDgQbi6ujIq0Kv2WLJYLAwaNAju7u5wc3Mj6ggfgIODw3vVuc3M%0AzMBms+Hl5SWnXEWQ5+TJk1LHku+jJDh+1KhR8PLygoODQ5NcOH8Mtd/5RUVF4PP54PP5ardD2wO7%0AXVxcMGzYMIwfPx5OTk7kPtQgjI2N8fXXX+Prr7/Go0ePwOfzERYWRpViV6QSlJ6ejj///BN//vkn%0APvvsM7i7u2Pu3Lm02K9Mbt++Tf3MYrEwZswYtbznu3XrBhsbG1y4cIE6d+vWLUYEdhMIhKZFVVUV%0Adu3aRR1L5qLTpk3DnDlzYGRkVO/1XC4XZWVlcuuvzZs316lQ4+bmBrFYjMWLF1PXJSUl4fr16xgy%0AZIiSekYP3333HU6ePIn09HRqfr9v3z5kZGRg1apVcqrvH0pmZiZ8fX0ppXTJuFtbW8POzk4pbWgi%0AtddMnTt3houLC9zc3EjAG4EWzM3Noa+vTyl3xcfHo6KiQm3rpoqKCly+fJn6XhgYGKBnz55qaVtV%0AFBUVSR03VoFcNrBdUkGBoF7at2+PWbNmYdasWbhx4wb4fD6ioqIYVemkLuzs7GBnZ4f4+HjweDxc%0AunQJJSUlcn8n61OtTatWreDo6IhvvvkGAwYMULnNhKaFqakpFi5ciAULFiAlJQXx8fG4c+cO0tLS%0AkJmZSVWHq02nTp1gZmaGQYMGwcbGpskGKxNfPqGpkJ6ejoCAAKpiLwC5vetly5ZRVaMJyuOff/4B%0Al8tFZGSkwucxofGQMa2bVq1a4cCBA/jtt9+wd+9e6nxtoYKHDx8iKCgInTt3ptFS9bN+/fp6xQW6%0Adu0KT09PsNnsJiOORQK7CQQthATJErSJefPm0W0CgVAvv/32G6U8JxaLYWRkhEOHDuGLL75QeltW%0AVlbYu3cvZsyYgbdv3wJ4pzS3d+9e7N69W+nt0YXEoTZu3Dj4+vrC1NSUbpO0mpqaGoXB3KampnBz%0Ac8PYsWPRr18/Ok3USmqPp66uLoYNG4YxY8bA2dm5SSmeqBK65qx0J0Aqg5qaGiQmJiIxMRGtWrWC%0Ap6cnfHx8GJUExAR69eqFpUuX4scff8T58+fB5/Nx+fLlektf//vvvwgKCmJEYPfTp08B/BdIOHz4%0AcLW1LQnsloyxpAwvgUAgaBNnz56VCkJu1qwZdu7cCUdHxwZdLxQK5YK6R44cCVtb23qvc3d3h0Ag%0AQFxcHHWOx+NpfWC3oaEh1qxZQ6lmS8ZVJBLhxo0b8PPzg4eHxwd/fnV1NbhcLnbt2oXi4mK5tlet%0AWvVR9ms6tdf5U6ZMweeff063SYQmjL6+PgYPHozExEQAQFlZGY4dO4apU6eqpX0ul4s3b95Qc35r%0Aa2utX4fKBls0VvFMtrqE7HOSoH4GDx6MwYMHY+XKlYiKigKPx8P169fpNkvlWFlZwcrKClVVVfjn%0An39w584dPHr0CBkZGcjNzUVZWRmqqqpgaGiIli1bokuXLlTg7KBBg6Cjo0N3FwgMh8ViYcCAAXLJ%0AAyUlJSgvL6fuT2NjY+jq6tJkpeZBfPkEpnPs2DFs27atTpVuW1tbrFmzhuy3KpGysjKEhYWBy+Xi%0A3r17ABSrAxMaDhnTxuHn54cBAwbgp59+ohJtJb6su3fvgsPhYPv27bCysqLZUvVTO4nL1NQUzs7O%0AcHd3x8CBA+k2Te2QwG4CQcsgQbKqJz09XepY3VlQX331FfUzi8XS+nLc5J4laDKPHz9GdHS0lMrW%0A2rVrVRLULcHS0hLr16/HokWLqHZjYmLw9OlT9OjRQ2XtqhMWi4Xq6mqEhIQgMjISQ4YMgbW1NUaP%0AHk1KNH4Eko10DocDDofTJBcvykYypmw2G/b29hgyZAhxBH8kdDtnmJYAKRaLUVhYiKNHj+Lo0aPo%0A378/xo8fD3d3dxgbG9NtHuH/o6urCycnJzg5OSE3NxdCoRBCoRCPHz8GoLjSAhOQLdeuTpXC3r17%0AUz+LxWKqzDiBQCBoE+Hh4QD+C8qePXt2g4O67927h1evXsnNvb777rsGXT9lyhTExcVRz/FLly41%0AzngNxdraGj/++CO2bNlCvX/FYjGePXuGJUuWYPfu3Rg7diwcHR3Rt2/f985dxWIxUlJSEBsbCz6f%0Aj5ycHKlNSUlgybZt2xivFFR7nR8SEgITExNYWVnBxcUFo0aNQvPmzek2kdDEGDNmDBITE6nv4v79%0A+zFu3DiVr5Py8/MRFBQk5UvU9opRwLsqErVpbDBhixYtpI4rKys/2iaCcjA0NIS3tze8vb3x/Plz%0Aus1RG3p6elRwO0EzmTNnDvUzi8XCvn37aLSGfoyNjYmv7z0QXz6Bibx69QoBAQG4evWqQoXaVq1a%0AYfny5fD29qbTTEbx8OFDHD9+HGFhYSgtLZXy19f2dRMaDhnTD8fW1hY8Hg9+fn64f/++1F5SQUEB%0AZs6cCX9/f8yaNYtmS9VLbXGBadOmoXv37nSbRBsksJtA0DJIkKzqcXBwoF6WLBYLd+/eVWv7RUVF%0AUo5hAoGgOsLCwqjvGovFgo2NjVo2Y9zc3MDj8RAfHw/g3eT01KlTmD9/vsrbVjW1n12SgMTz58/j%0A/Pnz+PXXXzFgwAC4urpi7NixMDExodla7YLFYqGqqgp8Ph8pKSmwtLTEyJEjYWVlhWbNmtFtnlYi%0ACU7g8/ng8/lgsVjo27cvXFxc4OzszJhkC3VBnDPKRzYY+M6dO0hNTcXGjRsxZswY+Pj4wNLSkk4T%0ACTK0a9cOM2bMwIwZM3Dr1i3weDxERUUpLAGt7ciWa//kk0/U1rZs8m1hYaHa2lYlZ8+elTp2dnam%0AyRICgaBqxGKxVECisbExZs6c2eDrL168KHeuTZs2DVbxGT58OJo3b46KigoAQF5eHv79919GqDBP%0Anz4dJSUl2Ldvn1xy1fPnz7F3717s3bsXRkZGMDMzQ7du3WBiYgJDQ0NUV1fjzZs3yM/Px/Pnz/Hv%0Av/+itLSUuh6Qnp/p6Ohg1apVsLe3p6ezakBPT48K+Ky9IZubm4vTp0/j9OnTMDQ0hK2tLdhsNmxs%0AbIg/k6AWPDw8sG3bNmqeXVBQgGXLliEoKEhlbVZVVWHJkiWU/x4AOnToACcnJ5W1qS4k1eI+FFmV%0AY+If0DyePn2KVatW4fDhw3SbQiAAAFWFiyl7obLvH7Kfr3yIL191JCcn0/ruHjp0KG1t08nff/+N%0Abdu2oaysTKFKt52dHdasWUMEs5RARUUFIiMjweVycevWLQCQCz4mNA4ypsqja9euCAkJwc8//4zQ%0A0FCpWLXq6mrs2LEDd+7cwYYNG2BkZESztepBVlzgk08+gbW1NZydnWFtbQ19fX26TVQbJLCbQCAQ%0A6uBDFjCbN29GQkICgHcvG4FAoGyzCASCEomKipJyHi5cuFBtbf/0009gs9lU+9HR0Vof2P2///0P%0APB4P586dw9u3bwFIb3qLxWLcvn0bt2/fxpYtWzBq1ChwOBzY29tDT49MSxuCZCFz79493L9/H0eP%0AHoWRkRFsbW3h6uoKOzs7MpYNoGPHjnj9+jUA6eAEsViM1NRU3L17Fzt27IC5uTm8vb3h6elJEhHe%0AQ1hYGN0mMApHR0dcvHhRKohGglgsRllZGUQiEUQiEXr06IFx48aBzWajXbt2dJlMUMDAgQMxcOBA%0AqvQ1n89HcnIy3WYpDdly7epUSWrbtq3UsSToTtuZP38+rUnGBAJBfTx69AilpaVU4PHo0aMbpXgc%0AFxdH/SxZz1pbW8sF1tVF8+bNMXDgQKkqcUwJ7AYAf39/mJmZISAgAGVlZQqrZ5SUlODWrVvUBqQs%0Asn5B2fmYoaEhtm3bBgcHBxX1QjO4cuUKQkNDIRQKcf/+fQDyyYdv3rxBVFQUoqKi0L59e3h5ecHb%0A21ut1Ty0leXLl9NtgtZibGyMKVOmYM+ePdS6/ty5c9i5cycWLFigkjZXrFiBK1euSPkSfX19m9Sm%0AMkH7qKysxP79+/HHH39QCV0EAkH5SKo5SCCB3cqD+PJVi1gsxuTJk2lrvyn6v16+fIkVK1YgKSlJ%0AYQJx69atsXz5crDZbDrNZATPnj0Dl8uFUCikhEFkx1yC5HzHjh3h6empXkO1CDKmqqF58+bYtGkT%0ABgwYgI0bN8ol2EdHR+Px48cICgrCZ599RrO1qkMiLiDrd8rKyqL2RI2MjGBnZwdvb29YW1vTaa5a%0AIFEfBAKBoERevnyJe/fuASBZaASCplNYWIinT59S39V+/fqhT58+amu/T58+MDMzw6NHjwC829gv%0AKipCq1at1GaDsrGysoKVlRWKiooQFhYGgUCA1NRUAPKb4FVVVbhw4QIuXLiANm3aYOzYseBwOGr9%0AP9AW1qxZA4FAQAUcKApIiIiIQEREBNq0aQMPDw94e3ujX79+tNms6Zw/fx5xcXHg8XiIjY1FRUWF%0A3D0KAA8ePMCmTZuwdetWjBo1Cj4+PiR4vg7MzMzoNoFR7NmzB/n5+Th9+jRCQ0Nx584dAFAYlPTk%0AyRNs3boVO3bsgL29PcaNG0eUEjUMAwMDsNlssNlsPH/+HEKhkG6TlIJsuXZ1Vo+QDZ4pKytTW9vq%0AgCgcEgjM59mzZwD+C8oeMGBAg6+tqKjArVu35N71jd3M6NSpk9SxJFiCKbi5uWHgwIHYvHkzoqKi%0AAEjPpYD3P2/r2pS0tbVFYGAgunTpomSrNY82bdrgu+++w3fffYfU1FTw+XyEh4dTG7iyc9Ps7Gwc%0APHgQBw8ehIWFBXx8fODu7g5jY2Pa+qCpiMViiEQius3QambNmgWhUIiMjAxqw3v//v0oKyvDkiVL%0AlLZ2z83NxU8//YT4+HipoO6+ffti/PjxSmmD0HQpLy9HcXExjIyM0KJFC6V+dlJSElatWoUnT54w%0ARhWZQNB0yHdN+RBfvuohfij18T6Vbnt7e6xZs0atlRGZRnV1NaKjo8Hlcqlk9rqUpCXnDQ0N4ezs%0ADDabjeHDh5PnuAxkTNXHxIkT0b9/f/j7+yMzM5PyY4nFYjx+/Bj/93//h507dza4Yp+2cenSJYhE%0AIgiFQqSlpQFQHBcRHh6O8PBwmJqaUuICTK3cQWYxBAKBQGgSSJQpSJY8QULtDHAWi4VRo0ap3QYH%0ABwdqUgoA9+7dw7Bhw9Ruh7Jp1aoVJk6ciIkTJ+LBgwfg8Xg4ffo08vPzAchPwPPz83HkyBEcOXIE%0AvXv3ho+PDzw8POTUOJsqEyZMwIQJE/D48WPweDyEhYUhJycHgOKxPHr0KI4ePQpzc3NwOByMHTuW%0AKFTIwGKxMHLkSIwcORKFhYVUIoLkufC+RARPT094e3uTRASCSmnbti0mT56MyZMn4/HjxxAIBDh9%0A+jQyMzMBKL5PY2JiEBMTgw4dOoDD4YDD4aBr1650dYGggG7dusHf359uM5RCdXW11H2oq6urtrZJ%0AqXcCgaDtSN7nErp3797ga2/fvo3Kykq5TbHGburIrrfevHnTqOu1gc6dO2Pnzp1ISUlBcHAwzpw5%0AQ6mVygZ510Vt5amRI0di2rRpTUIRSBH9+/dH//79sWzZMkRHR0MgECAhIQE1NTUKN3JTUlKQkpKC%0A9evXw8nJCRwOh7Gbjx8KmcN8HM2bN8fWrVsxZcoUam4qFosRHByM+Ph4LF68GHZ2dh/8+RUVFQgN%0ADcWuXbuQm5srFXxjYGCAbdu2qXUOTGAOt27dAo/HQ0JCAtLT06nzLVu2xLBhw+Dl5QUnJ6cP/vyC%0AggJs2rSJSh5h+rOmoqIC165dQ2pqKrKyslBVVQUTExN07twZw4cPJ34RAkHLIb581UNXwCXT30+1%0AefHiBVasWIHk5OQ6VboDAgKIqvFHkJGRgZCQEPB4POTm5gKoX0laR0cHw4YNA5vNhrOzs9IT7JgA%0AGVN6GDhwIIRCIfz9/ZGUlCTlvyoqKsKsWbOwYsUKmq1UDSYmJvj+++/x/fff459//gGPx0NkZCSK%0Ai4sByMdFvH79GgcOHMCBAwcwcOBA+Pj4wNXVFUZGRrT1QdmQwG4CgUAgMJ7ayhTaHtjdt29fuk2g%0A0PbyWBKnuWRT5osvvlC7Debm5lLHL1++ZERgd2169+6NgIAA/PTTT4iNjYVAIMCVK1fkgsEkE/D7%0A9+9j/fr12Lx5M2xtbekyWyPp2bMnli5dih9//BEXL14En8/HxYsXpUoSAdIKFRs3bsSWLVtga2sL%0ADocDOzs7sukoQ+vWrTFp0iRMmjQJ9+/fpxIRCgoKACgOng8ODkZwcDD69OkDDocDDw8P2uwnNA16%0A9uyJJUuW4Mcff0R8fDwEAgFiY2MplWLZ+zQzMxO///479u/fj6+++goTJkyAk5MTKRFOIBCaFFOm%0ATNGYz2KxWDh8+LCSrNEMxGKxRq1PtY3S0lKp45YtWzb42uTkZLlzXbp0gampaaNsaN68udQxkzfV%0ALSwssGXLFgQEBODChQu4fPkykpOT5QLsZTE2NoaFhQVsbW3h4OCAbt26qclizUZfXx/u7u5wd3fH%0A69evwefzIRKJ8OLFCwDywTVv376lqkx16NCBOt+UFbuact+VzeDBg7Fq1SoEBgZKqZmlpaXB19cX%0AXbt2haurK6ysrGBhYfHe4ILy8nLcvHkTiYmJ4PF4yMvLkwpeEIvF0NPTw7Zt2xhdApugGrKzsxEY%0AGIiLFy8CkH/3FhUVUQnbFhYW2L59e6OrQwiFQmzevBkFBQVy9y7TKC0tRVBQEHg8HkpKSur8u169%0AesHX1xdubm5qtI5AIKgC4stXDUx8R2gSR48exbZt21BeXq5QpdvBwQFr1qxB+/btabRSe7lw4QK4%0AXC4uX76Mmpqa9ypJf/755/Dy8oKXlxc6duyodnu1ATKm9GNiYoLDhw9jyxAA424AACAASURBVJYt%0AOHToEDXuLBYLVVVVWLt2Lc0Wqp4BAwZgwIABCAgIQFRUFAQCAa5du6bwOQq8S569desWfv31V4we%0APRocDgfDhw+ny3ylQQK7CWonIyOjwZPD8vLyD76WQCAQaitTMGXDiDwDlYcks09Cu3bt1G6DZJEu%0AuTdlbWISzZo1g4uLC1xcXJCVlQWhUAiBQECVIJedgFdWVuLcuXNSJW4rKyvpMl+j0NXVhYODAxwc%0AHJCXl1dnSSLgP4WK2NhYxMbGwsTEhDgu66FPnz5YuXIlli5dipiYGAgEAsTFxdWpQHfv3j0qEUFy%0AngnvGoLmwmKxYG1tDWtra5SWliIyMhKhoaGU0ofsfSoWi3H16lVcvXoVrVq1gqenJ3x8fIhCDYFA%0AaBJcu3bto97Lkve9WCxGUlLSR30OU+cHZH364VRXV0sdN6Y8eO3Absn9NXTo0EbbIKvQLRvozUTa%0AtGkDNpsNNpsN4F351n///Rf5+fkoLS1FdXU1jIyM0LJlS3Tt2pVsSDaAjh07Yu7cuZg7dy6uXr0K%0AHo+HmJiYehMQawcYZmdno6CgAG3atKGnAzRAnp3KZ/z48aioqMCvv/5KPRcl66Hnz59TCl4A0KlT%0AJ5iamqJdu3YwMDCAnp4eSkpKUFhYiIKCAjx58oR6RitSU9TT08PmzZvh4OBAT2cJWsv9+/cxffp0%0AuWQBWSS/++eff+Dj44O//vqrQcl0T58+xc8//4ykpKQ6P1+28pE2ExcXh4CAAGRmZr73uZqWlobF%0Aixfj+PHj2LFjBwmcIxAYAvHlKwcWi4W5c+fSbQYjaYhK98qVKzF27Fg6zdRKcnJycPLkSZw8eRIZ%0AGRkA6leSZrFY6N27N9auXYsBAwao3V5tgIyp5qGjo4OlS5fiyy+/xIoVK6T8LE3Jr9C8eXMqceDV%0Aq1eUuIBExFH2nV9WVoawsDCEhYWhU6dO1HltfeeTwG6CWpFknKn7WgKBoFmUlZUhOjoaCQkJePTo%0AEYqLi2FkZIROnTph2LBhcHFxoRR8PhSRSIRNmzZJKVMwBU2YdDBhTCWTXwkGBgZqt6FVq1ZSx7IJ%0ATUylQ4cOmD17NmbPno3r16+Dx+PhzJkzVGCB7MavZIFy/vx5uLq6wsPDA+7u7ujRowddXdAYFJUk%0AioiIoFRqZMcyNzcXwcHBUgHzBHmaNWsGV1dXuLq6IjMzEwKBACKRqN5EhNoL6adPn+Kff/4hzgyC%0ASjEyMsK4ceMwbtw4vHr1CkKhEKdOncLz588ByN+nhYWFOHr0KI4ePYr+/ftj/PjxcHd3h7GxMV1d%0AUCsJCQl0myDFiBEj6DaBQGgyKGPt8qGfwdS5FlP7pU4MDQ2ljutTmaxNVVUVbt68Kfd/8CGVn169%0AeiV13BjVcKZgbGxM5uxKZNiwYRg2bBhKSkoQHh4OgUCA27dvA5B/bkiOb968iZEjR2LEiBFwd3fH%0A6NGjGVUyV5Zz587RbQJjmThxIjp37oxly5ahsLBQYUAX8K6CnyRQQRbZ973sZ5iammLXrl0YOHCg%0Akq0nMJ28vDzMmDGDKmFfV3BM7d9J1vG+vr7g8Xj1BiMfPHgQu3btQmVlpUJ/n6TSyi+//KLMbtFG%0AfHw85syZg6qqqgb5NyWJHklJSeBwODhy5Ai6d++uJmsJBIKqIb78j0fbq11rIsHBwdixY0edKt1O%0ATk745ZdfaBEd02YSEhJw/PhxxMbGorq6+r1K0rXP9ejRo0l/z+uCjOnHoY6YmTFjxsDMzAzz5s3D%0AkydPpCpVNTU+/fRTzJ8/H35+fkhISACPx8O5c+fw9u1bAPJxEenp6VJjlZubi+LiYq3ygbLETfF/%0AmqBW+vTpQ/tDpXbw0r1792izg6Ad1L5nG3vPzJ8/H2fPngWAD77fPqZ9TUcsFuOvv/7C77//jqKi%0AIuqcBMmLVl9fHxMnTsTChQvRrFmzRrXx9OlTrFq1iirDIflcpoynJjxTJWj7eP7111/YuHEjgHd9%0A+eOPPzBy5Ei12hAXF4fp06dT9/6KFSswefJktdqgKbx58wYREREQCoW4fv06AMWbHLXP9+3bF2PH%0AjoWbm1ujy44zmbdv3763JJGs2tTw4cPh4eEBJyenJhPk+SEkJydTiQiyCnSAfMbvp59+SpUoNzc3%0AV7u9hKbJjRs3IBQKERUVRVWCkHVmSM4ZGBhgzJgx8PHxgaWlJS32qgvJHEoTYLFYuHv3Lt1mfDR0%0Ar1vobl8VMLFPdKIp33sm/X+S9ajyOH36NH788UcA7/qyfft2uLq6vve65ORkTJo0SerdzmKxcPHi%0AxUYnyDs4OFDVEVksFv73v/+RxCOC0nn8+DF4PB7CwsKQk5MDoP7N4ebNm8PGxgYeHh6ws7ODvr6+%0A+o0maDXZ2dlYu3atlI9elvreY4p8UXp6evj666/h5+eH1q1bK9dgDUEZ81Ayl62b5cuXQygUKnz+%0ASVTk8/Pz8erVK1RVVcm95zkcDn799Ve5z83MzMSyZcuQmJioMNhGLBbD0NAQ/v7+mDJlCiMUuzMy%0AMuDu7o43b97U6TuujaIx//zzzyESicg7hmaY9sxgWn+YAPHl1w25X1XHixcvsHz5cly/fl2hSneb%0ANm0QGBgId3d3Os3UKgoLCyEQCMDlcilRm7rmPcC7Ct2enp7gcDgYO3Ys9TfOzs7YtWuXmq3XTMiY%0AKgehUCh17O3trdL2SktLsWzZMkRHRyt8nzXVZ3lxcTFOnToFgUCA1NRUAPWLkujp6cHa2hoeHh5w%0AdHSUE9/QNIhiN0FtaMJmGhNwdHSk2wQKFouFmJgYus0gaAklJSXw9fWVKjckoXZ5TOBdUOKhQ4eQ%0AnJyM/fv3o23btu/9/MrKSuzfvx8HDhyoU5mCCXxIeWWCYmTL/Eo2GNVJdnY2gP8m3LIK3k2JFi1a%0AUMqzz549A4/HQ2hoKLKysgCAyj4F/ltI3r17F/fu3cOWLVswePBgeHh4wMXFpUHPDCZTuyTRy5cv%0AwefzERoaqrAkEfBO9S8uLg5xcXFYtWoVbG1t4e7uDnt7e7LBIYOlpSUsLS0RGBiIiIgICAQC3Lx5%0AE4Die/Tly5dUyedevXrBw8MDbm5u6Nq1K219IDCfwYMHY/DgwQgMDERMTAxEIhHi4uJQXV2tsCSZ%0ASCSCSCRCjx49MG7cOLDZbEYrhWhCMCKBQFAf5DuvXMh6VHl069YNwH9z84cPHzYosPv8+fPUz5L7%0Au1evXo0O6v73338p1RpZmwgEZdKzZ08sXboUP/74I86fPw+BQIBLly5RgYuya6jy8nJER0cjOjoa%0ARkZGcHJygru7O6ytrRkRkEhQPZ988gl2796NO3fu4NChQ4iOjkZFRQX1+9r3XV1I7scWLVrAy8sL%0AU6ZMwWeffaZSuwnMJTc3F2FhYXLPu9GjR8Pf3x+9evWi/rakpAQhISE4cOAAioqKqH0TkUiEWbNm%0ASalM3717FzNnzkReXl6dKt2Ojo4IDAxEx44d1dBT9bB37165oG6xWIxevXrB1dUVvXv3RosWLVBQ%0AUICUlBScOXOGmvNIxvPJkyc4fPgwZs6cSWNPCASCqiG+fIK6OXz4MHbu3Cmn0i25x5ydnbF69WqY%0AmJjQaabWcOPGDXC5XJw5cwYVFRX1Kknr6enB1tYWHA4HdnZ20NXVpcNkjYeMqXJRdSC3LEZGRvjt%0At9/wxx9/YOfOnaiurlZr+5pKy5YtMXHiREycOBEPHjwAn89HWFgY8vPzASiu3HHx4kVcvHgRBgYG%0AsLe3h7u7O2xsbBotOqoOiGI3QeX06dOHbhMomJClQtSRVA9R7FY+VVVVmDRpEm7dugWgYYkekv4P%0AGTIEhw4dqvclevv2bSxbtgxPnz6tV5nCz88P33///Uf2hsAUZJXOfHx8sG7dOrXasHr1anC5XADv%0A7tmQkJAmX7KoNjU1Nbh8+TL4fD7Onz9Plcirjex3XldXlyrhzGaz1W6zpiIWixtUkqj2uRYtWkht%0AopNFu2KePHkCHo+HU6dOUckaijLaa5+3sLCAh4cHXF1d8cknn6jXYBXx5Zdf0m0CBYvFouYchHfk%0A5OTg1KlTEIlEePjwIYC6lRJ1dXVhb2+PcePGwcbGhjGJckS5V/nQvW6hu31VwMQ+EQgExVRUVMDS%0A0pJKTO/Xrx8EAsF7r5OobAP/vVNmzJiBxYsXN6r9bdu24Y8//qCeOe3atUNcXNwH9YVAaCy5ubkQ%0AiUQQCoV49OgRgPevodq2bQsXFxesWrVKvcYStJ6SkhJcunQJCQkJuHPnDh4/fiwV6F0bPT09dO/e%0AHYMGDYKNjQ1GjhyJFi1aqNliepDdd/qQtZMiMZcPgSkVjiQIBAKsWLFCap4/Z84c+Pv713nN48eP%0AMXPmTKnKGnPnzsW8efMAANeuXcMPP/yAkpISAPLP0E6dOmHlypUaJRSlDPLy8mBjY0MFsYjFYujr%0A62PlypWYMGGCwmsqKioQFBSEAwcOSPlBO3TogIsXL2qEn6CpwrT1L9P6w1SIL/8d5H5VLs+ePcOK%0AFStw48YNhSrdJiYmCAwMbFAyd1OntLQUIpEIISEhSEtLA1C/krS5uTk4HA48PT0VBszX3hNoqurS%0AZEyZSVJSEq5evSp1TrJWILyLTzt37hwEAgGuXLmiUPhKguR8y5YtMXr0aHh4eGD48OEas04ggd0E%0AlbN8+XK6TZBiw4YNdJvwUZCABNVDAruVz969e7F79+4GlcYDpBc7LBYL/v7+mDNnjtzficVi7Nmz%0AB7///juqq6vrVKawt7fHzz//jE6dOimpRwQmUFxcjGHDhlFq8Z988gkuX76sVhtsbGyQnZ1NZb7e%0AuHGDKCTXQX5+PkJDQyEUCvHgwQMAdTvcJL9jwvNTFRQVFSEsLKzOkkSKFjNt2rSBi4sL3N3diVJj%0AHdTU1ODSpUvg8Xi4cOGCVOlcCbLOEh0dHVhaWuLw4cNqt1fZkGRO7eHevXsQCoUIDw9Hbm4uAPkk%0AD8lxhw4dwOFw6t1w1hY04R5l2hxfdt1y5MgRtSYgT548mfFjyoQ+EQiEuvn+++8RHx8P4N07gsvl%0A1pssd/nyZcycOVPOZ3LixAlYWFg0uN2CggI4OTmhtLSU+gyyGUegi9u3b4PH4yEyMrLOAEUJ5N1I%0AUBa5ubnIyclBeXk5Kisr0aJFC7Rs2RIdO3bUSIUudUAEhVTHqlWrEBISQj3bhg4diuDg4Pdel5CQ%0AgGnTplH/L2ZmZggLC8ODBw/wf//3fygvL5d7Xurq6mLy5MmYP38+I5MSIiIisGjRIqk1U1BQUIMC%0A2GWT2iRrWEtLSzVYTlAE09a/TOsP0yG+fHK/KpOBAwfi7du3cnEKYrEYzZs3x7fffqtWlW5trUgR%0AGBiI8PBwlJWVKdynlJxr3bo1PDw8wOFw0L9//3o/s6kHIZMxbRpUV1fj7NmzJHmkDrKysiASiSAQ%0ACPD06VMA74+LaNeuHcaMGYOVK1eq1VZFkMBuAkHLIIHdqocEdiuX8vJy2NjYoLi4mDonUY2YMWMG%0AbGxsYGpqivz8fNy/fx/Hjh3DpUuXpP7W2NgY586dQ+vWranzxcXF8PX1xfXr1+sM6O7YsSNWrlwJ%0AJycn1XeUoJWw2Ww8ePCg0Y5gZXDhwgXMmTOHuncHDhyI48ePq6VtbSc1NRU8Hg8REREoLCwEID8B%0AZ8LzUx08ePAAPB4Pp0+frrMkUW10dHQYpZqkKvLy8hAaGgqBQEBlwDM9OIHMUbWP6upqXLlyBadP%0An8a5c+fw5s0bhX/HlPG8du2a2tpKSkrC77//jqqqKgCQmquKxWJ0794dZ86cUZs9qkIZqn4fg2Rc%0AmfS9Z9pakEAg1A+Px8PKlSulAraOHz8OY2Njub+tqqrChAkTcPfuXal3yueff46IiIhGtbtw4UJE%0ARkZKPW927doFZ2dnpfSLQPgQ3r59i8jISAgEAiQlJSkMiiDvRgJBdZA1veqYNGkSkpOTAbxbM+3f%0Avx82NjYNunb69OlURQ0dHR0kJibim2++wePHj+WekX379sW6deveG4yjzfz88884ceIE1ffRo0dj%0A9+7dDbq2srISTk5OyMrKou6zefPmYe7cuao0mVAPTFv/Mq0/TYmm7Msn96tykJ1HKQoSVCfa+v8p%0AK8xS2++sp6eHUaNGwcvLCw4ODg0WSWvqQchkTJnNq1evcOLECfD5fOTl5ZH9+wZw/fp18Hg8nDlz%0AhtoT1fR3vh7dBhAIhMbRuXPnD742PT1dapJO1IsJ6iAuLg5FRUVS996oUaOwa9cuKdUIU1NTmJqa%0AwtbWFuHh4Vi2bBkVDFNaWoqIiAh88803AIDs7GxMnz4daWlpCjd6dHV1MWnSJMyfPx9GRkbq7TBB%0Aqxg9ejTu379P3Z87d+6Eg4ODyhfaVVVV2LRpk9T3wt3dXaVtMon+/fujf//+WL58Oc6ePQuBQIDE%0AxETU1NRoxCaUNtG7d28EBATgp59+QmxsrFxJItnnK8kJbRgmJiaYNm0apk2bhpSUFEqBrqioCIB8%0ANjxTUHd/yPf949DV1YWtrS1sbW1RXl6Oy5cvIzY2FhcuXEB+fr7GqLUpi6+++krlbZSXl2Pr1q04%0AduyYnANILBZDR0cHkydPxqJFi1RuCx0w6X7RFA4dOkRr+9OmTaO1/aZCVFQUHj16RB2Tspkfzy+/%0A/EIljLNYLMTExNBskWLGjh2LnTt3Ijc3FywWC48ePcKUKVOwceNGmJubU3+Xl5eHFStWyAV1s1gs%0AfPfdd41qc9u2bVRQt4SOHTvC3t5eOZ0iED6Q5s2bg81mg81m48WLF+Dz+QgNDUVGRgbdpjGKc+fO%0ASR2rS9yAoD2QOb3yyc7OptaE+vr6sLa2bvC1zs7OiIuLo67/5ZdfpIK6JVUg586di1mzZkFXV1dV%0A3dAIJHNmyTzI29u7wdc2a9YMHh4eOHjwIDV+kqqQBIIqoLOiOYvFwvr162lrX9toqr58gvJRdI+Q%0APZPGUfv7pquri2HDhmHMmDFwdnaWEgAkNBwypsxCLBbj/Pnz4HK5iIuLQ01NjUIRTIJihgwZgiFD%0AhuDnn39GREQEBAIBrl+/DgBScRGa9M4ngd0EgpYRGxv7wdfKZmR9zGcRCA1FokYhoWvXrti9ezcM%0ADQ3rvMbd3R3FxcVYvXo19fKUBHYXFBTg22+/xYsXLwDIZ1B98cUXWLNmDfr166eC3hCYBpvNxr59%0A+1BdXQ3gnXN47969Klfq+O233/DkyRPq/jUwMICbm5tK22Qi+vr68PDwgIeHBzIyMsDn8yESifDy%0A5Uu6TdM6mjVrBhcXF7i4uCArKwtCoRACgQDPnj0DoP3OIDqxsLCAhYUFAgICEBUVBaFQiMTERI1a%0AFCoDdQb/lZaWQigUKlRDBsD4jUxVYGBggD59+uDVq1d4+fIlkpKS6DZJ60hOTsaKFSvw4sULOQVr%0AiUr3+vXrMWTIEDrNVAnkHaEaxGIxNm/eTKsNJLBbPURERCA6Opo6JoHdH09ubi5evXoFQLOfUc2b%0AN8f8+fPx888/UwFbd+/ehZeXF/r164du3bqhoKAAN27cQEVFhdS1LBYLPXv2xLhx4xrUVlJSEvbs%0A2YOrV69S5yRzqB9++AHNmjVTat8IhI+ha9euWLBgAfz9/REfHw8+n4+YmBhUVlbSbdpHExQUJHWs%0A7mf+3Llzqecii8Uiil4EiqFDh9JtAmORVMgDgJ49ezbKZyG7x1G7SodYLEaPHj2wffv2JrMXkpWV%0AJZWE3qtXr0Zdb2lpiYMHDwJ4N34SvyeBoGzEYjFEIhFtbZPA7g+nqfjyCaqBbv8DU+5TSeIam82G%0Avb09hgwZQgKQPxIyptpPdnY2Tpw4AR6Ph9evXwNgzneeDgwNDeHj4wMfHx88e/YMPB4PoaGhyMrK%0Aots0OUhgN4FAIBBUysOHDwH850yYNWtWvUHdEiZMmICjR4/i8ePHEIvFuH37Nqqrq6mAGdmA7hYt%0AWsDf3x9TpkyhfeFE0B4+/fRTuLm54dSpU5RTeM+ePejTp4/KVIv+/vtv7N+/X0qte+LEiTAxMVFJ%0Ae02FTp06Yd68eZg3bx4SEhIgFArpNklr6dChA2bPno3Zs2crLElE+DD09fXh6ekJT09PpKeng8/n%0AQygUMkaBbunSpWpp58qVKwgMDFQY1C0Wi2FmZkY2LhrB8+fPERkZicjISCmlKjKXaji1VbpramoA%0ASAd06+jo4LvvvsPChQvRvHlzOk1VCcR5qFroHF/yHFAvsgkhhKbDhAkTcPnyZURHR0u9P1JTU6mA%0AS0UJQ/r6+ti0aVO9wWGnTp3CrVu3cP36dTnfjOTzrKysMH78eJX1j0D4GFgsFqytrWFtbY2ioiKE%0AhYXRbdJHExQUJPWsb0xgd3p6OqUcCciLuDQGMoerm5s3byIuLg5paWkoKSmBkZERunbtiq+++gqj%0ARo2Cjo4O3SaqhCNHjtBtAmN5+/YtgHfPtLZt2zbqWtkKvpLvrlgshqOjIzZv3tykKpbWfgYCaPR4%0AmpmZSR3n5uZ+tE0EQl2Qd612w3RfPkH5kO+88mCxWKiurgafzwefzweLxULfvn3h4uICZ2dn9OjR%0Ag24TtQ4yptpLfHw8uFwuYmNjUV1dLVcpFiDPn4+le/fuWLx4MRYuXIjLly+Dz+fj/Pnz1D403ZDA%0AbgKBQCColMzMTKkAVldX1wZdp6OjA09PT2zfvh0AUFlZif/973+IjY2VC+q2srLC2rVr8emnn6qk%0ADwRms3jxYsTExKCsrAwsFgs1NTVYvHgxtm7dCicnJ6W2tXfvXuzZs0fqnImJCWbOnKnUdpo6I0aM%0AwIgRI+g2gxFIShIFBgYiIiKCBMwric6dO8PPzw9+fn5ISEig2xytoKSkBBs3bgSfzwfwX1CSZI6h%0Aq6uLGTNmYO7cudDX16fZWs0mNzcX4eHhCAsLw507dwCgTmeQjo4OrKysaLFTG7h27RoCAgLw8uVL%0AOeV4iXrahg0bMGjQIBqtVB1EVVj10BXkS5zBBIJ62bZtG/z9/XH+/HmFZT9l3y96enrYtm0b+vfv%0AX+/nbt26FdnZ2XW+53v27ImtW7cquzsEhiFbyYUuVd9WrVph4sSJtLStCj6kVPLGjRupCg9Ebbtu%0ASktLkZiYiHv37qGmpgbz589v0HVJSUlYv3497t+/r/D3//vf/9CuXTv4+vri66+/JpWiCA2mdtWN%0AxgZht2zZUu4ci8UCm83G+vXrm1xSYHl5udRxQwSEatOmTRup4+Li4o+2iUCoC7KeZw7El094Hzdu%0A3KDbBEbQsWNHSom4doWO2snvO3bsgLm5Oby9veHp6UlE094DGVPtpKCgAHw+HydOnMDz588B1C0K%0AIjnPRFEhdaOjowNbW1vY2toiPz9fY8QFSGA3gUAgEFRKbdWDHj16NMp5OXDgQAD/TVB27dpF/U4s%0AFqN58+b46aefGLWxQwfZ2dkQCAS4cuUKHj16hOLiYhgZGaFbt24YOnQo2Gw2zM3N6TZTZZiammLZ%0AsmVU+WsWi4Xy8nL4+flh/PjxWLBgwUcvYp4+fYpVq1bh2rVr1Oad5N9ff/2VlDtqIEVFRdDX14eB%0AgQHdpjQ5WrRogXHjxjW41Duh4ZAkhPcjUel+/fq1QsVKMzMzbNiwAV988QWdZmo0b968wdmzZxEW%0AFoarV6/Wm9kvFovx6aefwtvbGz4+PujUqRNdZmssZWVl2Lp1K44fP16nSvfUqVOxcOFCRicakMBu%0A1UM2ZAmEpoG+vj727duHI0eOICgoCIWFhdTvam+8AUDPnj2xfv16fPnll+/93Pbt2yMrK0vhps+X%0AX36JoKCgRitdEpoekydPllJ5J8HE9ELmBnWTl5eH3377DSKRiAr+NDIyalBg98GDB7F9+3bU1Pw/%0A9u49Lsb0/x/4a6RUiiJLFsvKmazdss6UHHOs+FjLonXIoZLsYkM/lA5OtYRtsaRWdFS0bAeFksqp%0AJG1y7uBQkek8df/+8J1b90xppmbumabr+XjsY7sz931d993M3Nd9Xe/rfdV89hq/ffsWTk5OCA8P%0Ah6enJzp37iyx+hOKS3C1DHHUfp7kH2fgwIFwcnJqcUHdAISy5ok7wUJdXZ2xXVVV1eQ6NWfv3r2T%0AdRUUGrlnK47Q0FBZV0EqyHtUcgTvL0TjXLlyBfHx8QgMDERMTAwqKyuFJroDQGZmJtzc3LB3716M%0AHTsW5ubmmDBhAlq3JuGPgsg1bV5SUlLg7++Pf//9F1VVVXWO4fHx/+3bb7/FnDlzRE6uSYhGW1sb%0AP/30k6yrAYAEdhNypqKiAunp6cjIyEBubi7y8/NRWlqKiooKqKioQFNTE+3atUP79u3Rt29f6Ovr%0ACy1FRhCEfOF3pHM4HHzxxRdi7dujRw/GNo/Howc1u3fvjoMHDzZp2VFFcuPGDcTGxiIjIwOtW7fG%0AiRMnRNrvyJEj8Pb2pv9O/Ebg+/fvcf/+fdy/fx9//fUXJk2ahC1btihscNf8+fORlpaGgIAARgbY%0AgIAAhIeHw9TUFNOnT4eBgYHIAVqVlZVITk6Gr68v4uLi6GC52h35K1euxIQJE6R4ZvLlwYMHuHv3%0ALhYuXNio/c+cOYOjR49iwoQJmDlzJoyNjSVcQ8VQXV2NJ0+eICcnB69evUJpaSnKy8vRpk0baGho%0AMNpSZOa1dKSmpiI7OxsmJiZ1ZlciRMPlcuHi4oLg4OA6A7pbt25NZ+lWVlaWZVXlUnV1Na5du4bw%0A8HDExMQI3esFO/DatGkDExMTWFhYkAkHn9FQlu6vv/4au3fvpicoEkRjcTgcHDlyRNbVIAiCRYsX%0AL4a5uTkuX76M69ev4/HjxygtLYWGhgb69euHiRMnwsjICK1atRLpeDo6OkLZv9XU1GBpaQkrKyvS%0AfiLEQgI/CHmWmJgIOzs7vHv3jvFeLSkpAY/H+2xAgo+PD/bs2UNv1zVgLtjmv3v3LhYtWgRfX18S%0A3E2wbuPGjS02Y3xNTU2TAtoF21At/d42YsSIFjlBgA0cDgdRUVGy4M+GEQAAIABJREFUrobCmDhx%0AImP7f//7H1auXMla+Zs3b2Z8VubMmcNa2dLi4+Mj6yoQhBAOh4MxY8ZgzJgxeP/+PcLDwxEcHExP%0ALhZsk/N4PMTGxiI2NhZaWlqYNWsW5s6dS2JHaiHXVP5xuVyEhobi7NmzePToEYCGs3N369YNs2fP%0Axpw5c9C9e3d2K0ywjgR2EzLH5XIRHh6OyMhIJCUlobq6Wqz9O3TogBEjRmDGjBmYMGECeQglCDlT%0Ae6lBcYPbBDNH8T/fAwcOxLFjx0hAIj4GdO/evZvR0BMlm3FVVRVsbGwQGxsr0my/yMhI3Lx5Ex4e%0AHgob7LVjxw6UlJQgIiKCEdxdVlaGoKAgBAUFQVlZGX379oWenh46d+6Mjh07Qk1NDUpKSuByuSgu%0ALkZRURHS09ORnp5OZxGpKyBx8eLFsLOzk9n5sunGjRvYs2cPMjIyoKqqivnz5zdqlu/NmzdRVlaG%0AS5cu4dKlSxgwYABsbGxaVHB8fbKzsxEZGYmrV6/iwYMHqKioEGm/rl27Ql9fHyNHjsTkyZOFliRt%0AiTIzMxEQEIDMzEycPn26UccICwuDn58ftm/fDiMjI6xevRoDBgyQcE0V27Vr17Bt2za8evWqzoH0%0Avn37wtXVFQMHDpRhLeXT7du3ER4ejkuXLtHZl2rfhwQDvAYMGAALCwvMnDkT7dq1k02lm4GysjK4%0Au7vj7NmzdWbpVlJSwtKlS2Fra6vQWbqbo6KiIpSVldHbzWlyOGnjEETLo66ujrlz52Lu3LlNPlbH%0Ajh1BURSUlZUxYMAATJo0CXPnzoWOjo4EakoQDau9ugeHw8HBgwdlWBtCUd24cQOrVq2i+6AFn3eK%0AiorQqVOnOvdNT0+Hu7t7vf2hOjo60NXVRV5eHt6+fUsfn6IovHjxAtbW1vj7779JJjuCNV988YXC%0A9s0TstHSg9ul6csvv5R1FRRGTk4OYyWjAwcO4P79+3BxcRFrleimEuyjbs6GDx8u6yoQxGe1b98e%0AixYtwqJFi/Dw4UMEBgbiwoUL9HhHXW1+Hx8f+Pj4oH///jAzM8OMGTNkVn95RK6pfLl//z78/f1x%0A8eJFlJeX1xuvw/+9hoYGpk2bhtmzZ8PAwID1+jYn//77b6P2Gz9+PNq0aSPh2jQd6W0gZIbL5cLL%0Aywvnzp1DaWkpgMY9QBYUFCAiIgIRERHo0qULli9fjv/973+kM40g5ER1dTXd+BA1qxSfYFAMRVHo%0A1KkTCer+P0eOHMHBgwfpTNB8FRUVKC8v/2yAt4ODA65cuQKg/mDu2v9GURTev3+P1atX49ixYwrZ%0AYGzVqhX27duHLl264MSJE3UGv1VWVuL+/ftIT09v8Hj1XcfWrVvD3t4ey5Ytk8JZyJcPHz5g8+bN%0AiImJAfDx/MvLy5GWloZhw4aJdayqqircvn2b0YH34MEDrF69GrNnz4ajoyPU1NQkfg7yLjY2FseP%0AH0dKSgr9O3HaUzk5OcjNzcWlS5ewa9cuTJ06FStWrEDfvn2lUV25lp+fj7179yIiIoLupH337l2j%0Agt1v3rwJiqJQVVWFyMhIREZGYtKkSdi+fTsJpGkAl8vF7t27ERISUm+W7pUrV2LNmjWkvV9LdnY2%0AwsLCcOHCBeTm5gKo/z4EfOzEmzFjBiwsLMikAxHcvHkTDg4OyMnJqXOiQe/eveHi4gJ9fX0Z1pKo%0Aj6OjIyIjIwF8/CzwM5IQBEEoOnt7e9jY2EBHR4dk5yZkIioqin6GV5QgGEK+vH79Gra2tvUuKa6m%0ApsaY4Cdo586d9AqRtfcbPXo0Nm/ejD59+tCvTU5OhouLCx48eEC/r9PS0nDixAlWs4bKq/LycpSU%0AlICiKLRt27ZF9tFJG4fDQe/evWVdDULBkPsz0ZzUvl9HRkYiOzsbhw4dQq9evWRcM4IgpKl///7Y%0AunUrNm3ahKioKAQHByM+Pl5oJQ9+Wz4jIwO7d++Gu7s7/Xtyv2Mi11Q2ysvLER4ejrNnz9KxJp/L%0Azq2kpITRo0djzpw5MDExafEJhQoKCnDhwgUUFxfD2tq63tfZ2Ng06v05b9487Ny5sylVlAoyEk7I%0ARHR0NBwdHVFQUPDZTLGi4h8jLy8PTk5OOHPmDNzc3DBo0CCJ1JcgCNkQbDhyOBysX7+eBHUD+PPP%0AP+Hp6Ulv1zWLUldXt859L168iLCwsDobiJ07d4aBgQG6dOmCvLw8XLt2DR8+fKBfW15ejvXr1yMs%0ALEwh/w4cDge//vorRo4cie3btyMvL48R4A1AKJD+c8eqvQ/w8UFp+/bt+PbbbyVfeTnz5MkTWFlZ%0A4fnz50IPeMnJyWIHdt+9exfl5eVCAfcUReH8+fNIS0vDyZMn683CpGhycnLg6OiI+Ph4AHUHcIqK%0Av29VVRUuXLiAixcvwtzcHJs2bYKGhobkKi3Hrly5gl9++YUehORLSUmBiYmJWMcqLCxEVlaW0Pdy%0AZGQkbt26BXd3d4wePVpylVcgcXFxcHR0rDdLd//+/eHi4kICkf/P69evcfHiRYSHhyMjIwNA/d8F%0A/Os5cuRIWFhYYNKkSS2+E0gUpaWlcHd3x7lz5+rN0m1paQlra2tyPeUcyUJGEERLRCYUEgSh6Nzc%0A3FBcXMxoo2tqamLx4sUwNTX9bBBsXFwc7t27x9iXw+Fg6tSp2L9/v1DfiqGhIfz9/WFlZYWEhAQ6%0AuPvPP//EggULWtTqR//99x+uXbuGe/fuITs7G8+fP6dXLeRTUlJCt27doKenh8GDB2P8+PHkWV4C%0A2MxMS7Qc5HmZaG749+Ds7GzMmzcPrq6uYvfhE9KVmpqK7OxsmJiYiL2aN0HUR1lZGdOmTcO0adPw%0A6tUrBAcHIzQ0FM+ePQMgPB5SVVXFSBb29OlTpKamkuQstZBryo6srCz4+/sjLCwMXC63wXE8/v9N%0ATEwY8UAtVV5eHjw9PXHx4kXweDxoaGhg3bp1DcZDiNvGDQgIwPjx4zFx4sSmVFfiSGA3wbpDhw7h%0A8OHDQgPjfOJ+uOoKuHv06BF+/PFH7N69G9OnT296pYkWi6KoRnc4NmVfom4aGhqYOXOmrKshc6mp%0AqfDw8KgzcFhHRweDBg2CkpJSnftWVlZi7969jN/VDpq3tLRkBCaVlJRgz5498Pf3p8srKCjAvn37%0A4OzsLOlTkxtjx47F5cuX4evri9OnTyMvLw+A8D2nIfy/i56eHpYuXQpzc/MWMYP11atXWLZsGfLz%0A8wF8utfzH0aSk5Mblc3o22+/RWpqKp1NqfbgW3Z2Nn7++WecPn0a7du3l9zJyKH4+Hhs2LABxcXF%0An53JK4r6Ji4EBgYiKSkJf/zxB3r27CmxussjX19f7N69u862aVJSktidwomJiQA+fbfWfp8WFBRg%0A1apV2L9/PyZPniyhM2j+uFwunJ2dERoaWm+WbisrK1hZWbX4LN1cLheXL19GeHg4kpOTUVNT0+AS%0Abbq6ujAzM4OZmRlZBlYMN27cwNatW5Gbm1vnRIM+ffpg9+7dGDJkiAxrSRAEQRAEQRAt07Nnz/DP%0AP/8wBr4NDQ3h4eGBjh07Nri/v7+/0O+0tbWxa9euevvuVFRUsG/fPkybNg3v378H8PEZ7fz581i8%0AeHHTTkjOvX//HkFBQThz5gxevnxJ/76+/icej4enT5/i2bNniI6OhqenJ7p06YIffvgB8+fPb9Tq%0AaIT4K6ISxOeQvkmiuandb8y/V3O5XFhbW2PlypWws7OTZfUURmZmJgICApCZmYnTp0836hhhYWHw%0A8/PD9u3bYWRkhNWrV5OYCSkSDPy0tbWVUU3Y07lzZ6xevRqrV69GSkoKAgMDcfnyZXq1nrra8//9%0A9x/+97//4csvv4SpqSlMTU1b5OrF9SHXVLKqqqpw6dIlnDlzBnfu3AFQd3Zu/u+UlZVhZGSEf//9%0At0XEkojq77//hru7OyoqKuhrxeVykZqaiqFDh35238Ykwtu5cydGjBghVxNqW/aoOME6Dw8P/PHH%0AH3UOjAMfAxJHjx6NPn36oGfPntDR0YGamhrU1dVRXV2NiooKFBUV4fXr18jOzsb9+/dx+/Ztxs2k%0AdlZZe3t7lJaWwsLCgv2TJRRGU2ark5nuksPhcNC/f3+SDRGAs7MzqqurGUFv33zzDdavX4/vv//+%0As42UkJAQOgs1f18Oh4MNGzZgxYoVQq9v27Yt/t//+39QV1fHiRMn6MGS0NBQWFlZoXv37tI5STmg%0AoqICS0tLLFu2DNevX0d0dDRu3LhBZ6BuSI8ePTBu3DhMnjwZw4cPZ6HG8oHH42H16tXIz88Xutd3%0A7NgR8+bNw9y5c8U+rqGhIf7++298+PABQUFB8PX1xcuXL+l7P0VRyMrKwoYNG3D8+HFJnpJcuXLl%0ACmxsbFBVVQWg/iDOPn364KuvvkKnTp2gpqYGNTU11NTUMNpSjx49QmZmZp3tKIqi8OzZM8yfPx/H%0Ajh1T2NnWly9fhrOzc71tUy6XK/YxR4wYAScnJ1y7dg0xMTH0DHb+8Xk8Huzt7eHt7Y2RI0dK5kSa%0Asbi4OGzfvh2vX7+u8+8wYMAAuLi4oH///jKspWxVVVUhLi4O4eHhiI2NRWVlJYDPL9GmrKwMExMT%0AmJubY/To0aQjSAylpaVwc3PDuXPn6pxooKSkhOXLl2Pt2rWkXUoQBEEQBEEQMhISEkIvFc7vNz5+%0A/LhIbXQul4vr168L9Y/+9NNPDa5cpq2tjSVLlsDT05Pe/8KFCwob2M3j8XDy5EkcOXIEpaWldfaJ%0Afu55s/br8/LycODAARw5cgQrVqzA8uXLyTMVQcjQ77//LusqEITYOBwOWrduTa8UwR8b8vb2Rnp6%0AOvbt26fwiX+kJT8/H3v37kVERATdNnr37l2jJmPdvHmTzu4bGRmJyMhITJo0Cdu3b1fIlaWsrKzo%0AnzkcDo4cOcJq+UeOHGG0x1pCYHdtBgYGMDAwwLZt2xAREYHg4GA6kFZw3BMAXr58CW9vb3h7e0NP%0ATw8zZszA9OnTFTrmQVzkmjbe8+fP4e/vj5CQELx79w7A5wO6BwwYADMzM8ycORNaWloteixUkKur%0AK06dOlXn9YuPj28wsFucJHh8r1+/xpEjR7Bx48ZG1Fg6SGA3wZqwsDAcPXpU6Iuev4TA8uXL8c03%0A34h93MrKSkRHR+PMmTNISkoSygq6Y8cO9OzZEwYGBhI9H0LxkQAY+dOSlrSsT0pKCr1MKP871NLS%0AEr/++qtI+wcFBdE/184mvXz58s/ut2HDBsTFxeHx48cAgJqaGgQEBGDDhg2NPJPmg8PhYOzYsRg7%0AdiyAj4M/WVlZyMvLQ0FBAcrKysDj8aCurg4NDQ1069YNffv2RYcOHWRcc9k4deoUHjx4UGe2XUtL%0AS6irqzfp+Jqamli6dCkWLlwILy8vHD9+nJ7oQFEUEhISEBwcDDMzM0mcjlxJT0+Hra0tHSjMR1EU%0AdHR08NNPP2HixImfXWpYEI/Hw927d3Hx4kVcvHiRXsKYf/zi4mKsXbsWgYGB6Ny5s8TPSZZyc3Ox%0AefNmRjAx//06f/58LFmyBF999ZXYx+3QoQMsLCxgYWGBgoICnDp1Cn/99Rejs7mqqgq//PILIiIi%0AWuy97cOHD3B2dsb58+frzdK9evVqWFlZ1bsKhaJLTk5GeHg4Ll++jOLiYgDMjoi6OoH69esHc3Nz%0AzJo1i2RAa4QbN27AwcEBeXl59WbpdnFxweDBg2VYS4IgCIIgCIIgIiMjGf2jO3fuFDlI+OrVq0J9%0AKxwOR+REBKampnRmRIqikJ6eDi6X22BQeHPz5MkTWFtbIzs7u96JxXz1PavWNRG5rKwMBw8exPnz%0A53Hw4EGS1Y8gCIIQy7Fjx7BmzRqUlpYC+BQTEh8fDwsLCxw8eJAExonpypUr+OWXX1BSUsK4p6ek%0ApIi9omlhYSGysrKEAj8jIyNx69YtuLu7Y/To0ZKrvByIjY1ltEvFkZiYyFgNpSkJKxtTviJp27Yt%0A5s2bh3nz5uHJkycIDAxEWFgY3rx5A6Du8ZSsrCx4eHjAw8MDQ4YMwYwZMzBt2jR06tRJJucgb8g1%0AFU1NTQ2ioqLg7++PxMREenVsoO5AeG1tbcyYMQPm5ubkflWPkydP4uTJkwCE32edO3cWafyTw+Hg%0A22+/rTO5Jd+VK1dw9uxZRiJBPz8/LFmyRG7esySwm2BFYWEhdu7cKfSB+/LLL+Hq6gpDQ8NGH1tF%0ARQXTpk3DtGnTkJCQAEdHR7x48YL+4FVVVcHBwQEREREtNiiEaBySbVv+tG5Nblvnz5+nf+ZwOJgy%0AZYrIQd35+flITU0V6ly3tLRs8EGvdevWsLS0hIODA92ouXz5cosI7BakoaGBYcOGYdiwYbKuitwp%0ALi6Gl5cX4wGlQ4cOOHr0qMQzPquoqMDOzg7Dhg2Dra0tKisr6ffm3r17MXPmTCgrK0u0TFmqqqrC%0Ahg0b6PMEPgW/rlmzptFZjlq3bk3PvLa3t8eff/5JB8vzvXnzBps2baIfoBTF7t27UVZWxriegwcP%0Axr59+xoV0F2Xjh07YsOGDZg1axbs7OwYHZoFBQVwc3ODs7OzRMpqTuLi4rBt2za8efOmzuDZgQMH%0AwsXFBf369ZNhLWXLyMgI+fn5ABoO5tbU1ISpqSksLCxIwHEjlZaWwtXVFQEBAfVONPj555+xbt06%0Ahbq3EARBEC1b7QBGDoeD4OBgGdaGIAhCdO/evUN2djbdZh8yZAiGDBki8v7x8fH0z/z2/6BBg0Se%0A0N6jRw9069YNOTk5AIDq6mo8fPhQoZILXb9+HevXr6cDvOp6FgU+3j+++OILaGlpQU1NDRRF4f37%0A9yguLkZxcTE9yZ3/WsGV4hYsWIA9e/Zg4sSJ7J0cQRDNysuXL/H+/Xt6e9CgQTKsDSEPvv/+e/j5%0A+WHVqlV49eoVIxjrxYsXWLBgAXbs2IHZs2fLuqrNgq+vL3bv3o2amhoAzP7npKQksQO7ExMTAXwK%0AMq597y8oKMCqVauwf/9+TJ48WUJn0Lz9/fffiIyMpLebEthNfNKrVy/88ssvsLe3x9WrVxEYGIjY%0A2FjweDzG+xL41LZNS0tDWloa3NzcYGBggFOnTsmq+nKJXFNh+fn5OHv2LIKCguhg9/qyc7du3Rpj%0AxoyBubk5jIyMSNzTZzx+/Bh79+4Vuoa9e/eGjY0NJk2ahFatWol0LB0dHUyYMKHef58wYQJycnIY%0AK3qVl5fDx8cH9vb2TToPSSHvFIIVR48eBZfLZcxU09fXh7e3t0QzyY0aNQrBwcFYvXo1UlJS6A/e%0A8+fPcfbsWSxcuFBiZRGKqykTDQhC2mrP+m3dujV+++03kfe9cuWK0O9UVFQwZcoUkfY3NjZmNKCe%0AP3+OV69eKVwWX6LxwsLCUFpaSr9H1dTUcOLECanONp0wYQLc3d1ha2tLvz+Liorwzz//YNasWVIr%0Al21+fn549uwZoxNMS0sLf/zxR4NLDYlKQ0MDdnZ2mDRpEtasWYM3b97Qf8ubN2/i6tWrGDdunETK%0AkrXMzExERUUx2qZGRkb4/fffpRK0qaenB19fXyxbtgwZGRl0uefPn8e6deugq6sr8TLl0YcPH+Dk%0A5ISwsLA6g2eVlZWxZs0arFy5ssVPyMzLy6s3ywf/d8OHD4eFhQWmTJmCNm3ayKimzV9CQgK2bt1a%0Ab5buvn37wsXFhQwcEgRBEBI3YMAA+mcOh4MHDx6wWn7tdmlLzupFEETz899//9E/81faE0dCQoJQ%0A4gtx+zsGDRrEyK747NkzhQnsTklJwbp161BeXl7nCryGhoYwNjaGoaEh+vbtW2+igaqqKjx48AB3%0A7txBQkICrl+/jpqaGsYxS0tLsX79enh7e2PkyJGsnSNBEM2Hu7s7HfQoizYzIZ/69++PwMBAWFtb%0A4+7du4x7S3l5OTZv3oy0tDRs2bKlxfczf87ly5fh7Oxc7yQuLpcr9jFHjBgBJycnXLt2DTExMfQq%0AKfzj83g82Nvbk3t/LQ2tjEI0XqtWrTBhwgRMmDABhYWFOH/+PIKDg5GVlQWg7mzK1dXVSEpKklmd%0A5R25pp8YGxs3mJ27T58+mDNnDmbPng0dHR2Z1bU52bt3Lz1hgH8dly1bBnt7e6kExDs7O2P69OmM%0AGJeAgABYW1s3KqmepJHAbkLqKioqEBISwmiIdOvWDSdOnJDK0nSamprw8vKCmZkZcnNz6Q/emTNn%0ASGA3IZLTp0/LugoEUaecnBw60JI/aPHFF1+IvH9CQgL9c+2OeHV1dZH219bWxsCBAxkdZ1lZWSSw%0A+zOqqqpaVGbP0NBQAJ/eX9bW1qwsITRlyhTMnTuX0d4ICAhQmMBuiqJw+vRpxsOguro6fHx8pLJc%0A7eDBg+Ht7Y0ffvgB5eXl9O9PnDihMIHdAQEBjG09PT14enpK9fPavn17eHl5Yfbs2fjw4QOAj50Z%0A/v7+sLOzk1q58uLKlSvYvn073r59W2dH8aBBg+Di4kKWYBYg2AnUuXNnzJ07F+bm5ujevbssq9bs%0AlZSUwNXVFYGBgfVm6V6xYgXWrFnTou7lBEEQBHuaslLcsWPHcPfuXQAf718HDx6UVLUIgiDkHj+g%0Amv9sWXuiTENycnLoibS1iRtYpK2tzdiunU22OcvLy8Pq1avpoG7g0/ORmZkZVqxYIfKzqLKyMoYO%0AHYqhQ4di6dKlePHiBXx8fHDmzBl6pTj+qrvr1q1DcHCwxFZQk1eFhYVITk6W2f6A4iQ2oihKrM++%0A4L5NPQYJMGYXWWGZqEunTp1w+vRp7NixA4GBgfR9ix8b4ufnh4cPH8LDw4ME09UhNzcXmzdvZvTV%0A8+/58+fPx5IlSxp1X+7QoQMsLCxgYWGBgoICnDp1Cn/99Re9igf/3v/LL78gIiIC7dq1k+h5EUR9%0AOnTogGXLlmHZsmVIS0tDYGAg/vnnHxQXFwMQHoshGtbSr6ngpNXa43jTp0/HzJkzMXDgQFlWsdl5%0A+vQprly5wkhEsXLlSqmOo3fu3JleTYL/t3z//j3i4uIwadIkqZUrKhLYTUhdYmIiPnz4wPjgubi4%0ASCWom699+/ZwcHDAmjVr6A/eo0ePkJ2djd69e0utXIIgCGl6/PgxY1ucLDAURSExMVFo0ELcjDY9%0Ae/ZEeno6vV07M40iKiwsxJ07dxq9HKifnx9Onz6NadOmYcaMGawEOctKWVkZI+Nb+/btsWjRItbK%0AX7duHcLCwlBTUwOKopCamqowgfX37t1DTk4Ooy3122+/STUAtn///rCzs8Pu3bvpcpOTk1FYWIgO%0AHTpIrVy2XL58mXE9HR0dWZl1q6urCzs7O+zYsYMu//Llywod2F1cXAwnJyeEh4fXm6V77dq1WLFi%0ABcmeUgd+Z7qxsTEsLCwwduxYkrlDAuLj47Ft27Z6s3T369cPrq6ujR7gJQiCIAhR1c4+I47U1FRE%0ARUXRxyAIgmhJ+IECfOL0U6SkpAj9TlVVFd98841YdRBcibaiokKs/eXVpk2b6PE84OPzUZ8+fbB3%0A717069evScfu3r07HBwcMGfOHNjb2+Pp06d0IERJSQkcHBzg6+sridOQSxRFISUlBT/99FOj9gXQ%0A6P35FC0YWRJBQooaaEQQLYWysjKcnJygr68PJycnVFVVAfj0nJWSkgJzc3N4enqKfa9XdLt370ZZ%0AWRnjnj948GDs27dPYhOtOnbsiA0bNmDWrFmws7NDVlYWXV5BQQHc3Nzg7OwskbIIQhxDhgzBkCFD%0A4ODggEuXLiEkJASJiYmkXdAELfma1p4Ia2ZmRu43TcAfS+Y/Jw4aNAjr16+XermLFi3CiRMnGBO2%0AIyMj5SKwu5WsK0Aovps3b9I/czgcGBgYsLIknbGxMXr27Mn43fXr16VeLkEQhLTk5uYCYC7dIqrM%0AzEw6Q2xtTc1GU9cxFcHjx49hY2ODcePGYcuWLY1+6EhMTEROTg6OHz+OuXPnYt26dXj48KGEaysf%0A0tPTGdl2pk6dyuryNF9++SXGjBlD/60qKysVZqCidrZ9APjqq69gbm4u9XLnz5/PGKisqalBbGys%0A1MuVtvz8fLx584beHjBgAKvLJZubm6Njx4709rNnz1BYWMha+WyKiYmBqamp0IM48KmjOCQkBFZW%0AViSouw56enrYvHkzrl69it9//x3jxo0jgVtNxOVysXXrVixfvhy5ublCGWmUlJSwdu1aBAUFkaBu%0AQmZaQmc3QRAEQRBEU5SVlTG227ZtK/K+t27don/mPw8MHTpU7CWd+Vkn+RQhsUBYWBiSkpIYk45G%0AjRqFgICAJgd11zZo0CCEhoZi+PDhjLbvrVu3EBISIrFy5BF/qXZx/mvq/p87XnPF71+S1X8EUZeu%0AXbtCV1eX/j/Brvnz58PPzw9dunQRSi7y6tUrLF68GH///bcsqyhXMjMzERUVxbjnGxkZ4cyZM1JZ%0APUNPTw++vr505lp+uefPn0deXp7EyyMIUamoqGDWrFn466+/EB0djbVr16Jr166yrlaz1hKvKYfD%0AAY/HQ1BQEHbs2AFnZ2fExcXRk40I0Qnem2xtbVlpf6urq2Pu3Ll0HwFFUYxYV1kigd2E1D169AjA%0Ap8HJxmY9bYzp06czBuuzsrJYK5sgCELSuFwuY1swM8zn1JWNRktLS+yMv5qamoxtwUGM5o7H42H3%0A7t2YNWsWIiMjwePx8OHDB2RkZIh9rJqaGqSkpNCNP4qiEB0dDXNzcxw8eFBhOtL5ai+DC0Ams1FH%0AjBjB2H7+/DnrdZAG/mQAfptm2rRprDzEqKqqwtTUlPFeVYRg+drnwOFwYGRkxGr5KioqMDY2ZlzX%0AtLQ0VusgbcXFxfjll1+wdu1avHnzRih4VllZGRs2bMC5c+egp6cn49rKp3PnziE8PBxLly5ViCz5%0A8uDatWuYOXMmgoKCGBMN+PfoAQMGIDAwENbW1mIHdRCEpNy+fZv+r3bQEUEQBEEQBPGJYHtdnGzZ%0AycnJQn0qw4cPF7sOghO01dTUxD6GPKmpqYGXlxe9zeFwMHjsqRmiAAAgAElEQVTwYBw9ehSqqqoS%0AL09VVRWHDx8WCvDy9vaWeFnyggQjS44kAtxbenA8IXkxMTGM/wj2DRkyBMHBwRg5ciQjuJvD4aCq%0Aqgq7du3Cli1bUFlZKeOayl5AQABjW09PD56enlKdqNa+fXt4eXkxxpmrq6vh7+8vtTIJQhxdu3aF%0AtbU1YmJicOLECVlXRyG0pGvK4XBQXV2NjIwM+Pr6wsrKCiNHjoS9vT2ioqIULqZGGrhcLiOms2PH%0Ajhg7dixr5c+ZM4ex/fr1a+Tn57NWfn3IaCUhdXl5eYwZFf3792et7KFDhzK2+UHmBEGwj6Io/Pvv%0Av43Kfsj//mjs/nzNfalBwUGKNm3aiLxv7cBufjBTYzLUlpeXM7al0bEvKwUFBVi3bh3u3r0r1EGb%0AlJREDzSI6v79++ByuUIZaqurq3H48GEkJyfj6NGjUFdXl9g5yJLgMrjdunVjvQ78LPb86y1Yp+bq%0A5cuXjLaUvr4+a2UbGBjAz8+PvqaK0JYqKCgA8Om7cPDgwazXwcDAgNF5yq+TIoiOjoajoyMKCgoY%0AAd3Ax2uur68PFxcX9O7dW4a1lH9sfs5bihUrVtDfpYKD2m3atEGvXr1Y61zkcDhwc3NjpSyieVGU%0AdiFBEARBEIQ0aWhoMLZFXVHw1atXePLkidDzwPfffy92HZ48ecLY1tHREfsY8iQuLg7Pnj2jn5nU%0A1dXh4eEh1dX4NDQ0cPDgQUyfPp0Osnv69Cni4uIwfvx4qZUrCyQYWDIMDQ1lXQWCIOSctrY2jh8/%0AjgMHDuDYsWP07/n3t9DQUPz33384dOhQi86sfvnyZUY/qaOjIysr8Orq6sLOzg47duygy798+TLs%0A7OykXjZBiEPcFc+JhiniNd25cyeCg4Nx9+5dAGDEgwAfA5UjIiIQEREBLS0tzJgxA3PnzhU75qSl%0AyMzMRE1NDR1bw2ZQNwD069cPnTp1wtu3b+nfPX78GF26dGG1HoJIYDchdUVFRYztL7/8krWye/To%0AQf9MURRev37NWtnScujQIbk61rp16yRQk5YhOzsbN2/exIsXL1BSUgI1NTX06NED3333HasTHmSp%0AqR2YLb0DVDCIurS0VOR9+Zmja2vMoIXg92hzz0bDx+VysXTpUjx69KjOQMSUlBQsXbpUrGMWFRWh%0AS5cu9Ew+wQDv5ORkWFlZ4dixY6x0mEib4PtRcJCNDYJZ7EUd2JN3gkG/0lgKrz5ff/01/TNFUcjN%0AzWWtbGkRDPiXRTZkfqcx/zvh/fv3rNdB0t6/f4+dO3ciIiJCaLlLiqKgoqICGxsbWFpaolUrsnAU%0AITu1J8rwVVZW4p9//mGlfH47gwR2EwRBEARBEETj8MeY+M+cT548wejRoxvc79q1a0K/U1NTE3vV%0AuYqKCqSnpzOeLdgc95KGixcvAvj0vGJpacnKOX355ZewtLTEkSNH6L/nP//8o1CB3WQMTXJOnz4t%0A6yoQBNEMtGrVCvb29hg6dCg2b96MkpISAJ/6BNPT02FmZob9+/crZKBhQ/Lz8/HmzRv6vjtgwIBG%0AJQJrLHNzcxw6dIhe/eTZs2coLCwkq1YShAKaOHEi/TOHw0FUVJQMayN58+fPx/z585GdnY3AwECE%0Ah4fTQcGCQd5FRUXw9fWFr68v+vbtCzMzM8ycOZN899WSk5MDoGlJKptq0KBBiI2NFaqTLJHAbkLq%0A+I1lPm1tbdbKFsySIFiX5ujQoUNNWjaNf+OgKIqxtF5jkU6pht25cwdubm64d+9eva/p2bMnVq1a%0AJbS8gyKR9XJ/ihAU3r59e8b2u3fvRNovKysLb9++lUhgd1ZWFmPQQtYz1CTF1taWPjfBQMQpU6Zg%0A/vz5Yh9z/PjxiI2NxaNHj+Dv74+QkBCUlJTQZfCDux0cHLBnzx5JnxLrBIP8xZl4IC3iZLWXZ1wu%0Al7HN5kNep06dPluX5qi6upqxLYv3Sbt27RjbirD84/Tp01FYWFjn5Jg2bdpgxYoV6Nq1Ky5dusRa%0AfYjGq93G53A4OHjwoAxrI3l1tUvZaCvKuj1MEARBEARBEIqAv2IbX2pqqkj71Q4k4D+7jh49GkpK%0ASmKVf+XKFVRWVtLteyUlJejp6Yl1DHkTGxtL91eqqKhgyZIlrJX9888/4/jx46iqqgJFUbhy5Qpr%0AZbOBjKERBEHIhomJCQICAmBtbY1Hjx4xxv+KioqwfPlyrF+/HitWrJBxTdlVe2VrDocDIyMjVstX%0AUVGBsbExY0XTtLQ0hZrURTSOYGKprl27slr+8OHD6Z85HA5u3rzJavmKKCcnp95VVBVJ7969sWnT%0AJmzcuBFxcXEICgpCXFwceDye0Hgp8DEztaurK/bs2YPx48fDzMwMEyZMEPu5VNHwJ/zwyWJVLMEV%0A6eUhiSAJ7CakrqqqirHNZvCMPAaZSYokAg+aegxFvvkKKiwsRFhYGG7evImXL1+iuroaurq6MDQ0%0AxJw5c+oNbj169Ch+//13UBT12ev95MkTbNmyBUFBQXB1dW32GT7qogiB1bLWvXt3AJ8+e1lZWSI9%0AcNeeVcano6MjNAjSkMLCQmRlZTF+J9i4aY6CgoIQHx8v1LCeO3cubG1tmxy8rqenh61bt2LdunVw%0AcnLChQsXGMHdFy5cwIwZM5p9p4VgoKqoEw8kid/g5z8gyiJruDQIBv2qq6uzVrbgNVSEtpTgOcki%0AW7bgdWTzbyotBQUFQpNj+CorKyUyoVAczT2wW9aZDKKiolpEh1ttLeU8CYIgCIIgCKK509XVRdeu%0AXZGXlweKohATE4Py8nKh1Q5rKygowPXr14Xa/cbGxmKXL5g1uG/fvp8tW949e/YMXC6XfqYfP348%0ANDU1WStfQ0MDI0aMwNWrVwF8XGntxYsXdF84QRAEQTRWr169EBAQAAcHB0RERNDtAA6Hg+rqauzf%0Avx9paWlwdXVViD56UfBXiOX3+w4ePJj1OhgYGDACuwVXrSVaJmNjY8ZntPYkBDYUFxe3uDERQrKU%0AlJRgbGwMY2NjFBYWIjQ0FCEhIXR8jWAsCo/HQ0xMDGJiYtChQwfMmDFDVlWXC+Xl5YztxgZ29+zZ%0Ak77WnTt3FmtfwRiCioqKRtVBkkhgNyF1grNQlJWVWSu7dWvmW5zH47FWtrTJujHRUoJ0q6ur4eXl%0Ahb/++ou+kfDP/cmTJ0hISICXlxeWLFmC9evXM95z3t7e8PDwoLcb+pvxs/cuXrwYPj4+ChEwCwCG%0AhoayroLC6N+/P+N9lJycjJUrVza43+XLl+mf+Q8jEyZMELv8ixcvMh5mVFVV8fXXX4t9HHlSVlaG%0Affv2MQIR1dTU4O7ujkmTJkm0LC0tLezduxcGBgbYsWMHgE9Lv+3atQvjxo2T+Xd7U/To0QPAp++6%0ABw8eNGpwrCkePnzI2GZzlRBpEmy/qKiosFa2YFny8ADTVILvi/z8fNbrwC9T0SYhAHW3EdluNzbn%0A71K+pmQyCA0NRUZGBr29ZcsWSVevWWI7wwdBNMa///4r6yowTJ48WdZVIAiCIAiFFhoaKvJrBTPY%0AibOvIpo4cSIdYF1SUoIjR47Azs6u3tf7+PgIjVWpqKiI3f8XFRWFW7duMZ7X2O7/krTMzEzG9nff%0Afcd6HcaOHUsHdgMf60QCuwmCIAhJUFNTw/79+6Gvr4+9e/fSK3ry7+WRkZF4/PgxvLy88NVXX8m4%0AttJXXFzM2GZzhVg+XV1dAJ/68WWRfIeQX40ZT3J3d8eNGzcAfHxfBQcHS7paBCGWDh06wNLSEpaW%0AlkhNTUVgYCAiIiLolbEFk2QVFBTAx8enRU8uEMxY3thr0JSVowUTFwsmE5YFEthNEM1QSwmqlrUP%0AHz5g5cqVuHv3LuOaC95kq6qqcPz4caSnp+Po0aNo06YNUlNT4eHhIXSzqetvV3vmIUVRyM3NxerV%0Aq3H+/Hm0atVKWqfHGsEMJkTjtWvXDv3798fDhw9BURRu3LiB/Pz8z2aU/u+//3D//n2h96KJiYlY%0AZfN4PJw6dYrRmBw6dGizf49eunQJhYWF9Hm1bt0aXl5eGDVqlNTKXLBgAXg8HpycnOi/S05ODmJi%0AYhgZWpubfv36MbZTUlJYr8P169cZ2+JmpZdXLfUBTlr47wv+NU1LS8Ps2bNZrcO9e/cY24oUcCrr%0A9yppJwMxMTGIjIykt0lg90cxMTGyrgJBNMjGxkbm36N8ssiMQxAEQci/pvRbNLXPQxYr2UgTRVGN%0Abqs3ZV9FYW5ujtOnT9N9eseOHUOvXr0wZ84codfevHkTf/31F6Nfn8PhYOrUqWJNtH7+/Dm2bdvG%0AaK9xOBzMmjWr6SckQ4Ir4MmiP40f4MX39u1b1utAEARBKLalS5di0KBBsLOzw9u3bxkr6z569Ajm%0A5uZwc3Nr1uN0ouAHtvO1adOG9ToIrgAsuGotQYjr5cuXdLIbeelbJQg+fX196Ovrw8HBAZcuXUJw%0AcDCSkpKExv/52/x7U3R0NJYvX44ZM2bAxMREoZKE1UXw/D58+MB6HQQnGrVt25b1Oggigd0E0cz4%0A+PjIugotQk1NDdasWYM7d+4AEG4A1nWTTUxMxPbt2+Hm5oa9e/eipqaG0VncuXNnzJw5E0OGDIGm%0ApiYKCgqQkZGBixcv4tWrV0IPkH5+fli8eDF7J000C1OnTkVGRga9TNiuXbvg5eVV7+sPHz4s9Dtt%0AbW2MGTNGrHL//PNPvHz5kvG+nzJliljHkEf8Gbv8z/SyZcukGtTNt2jRIly/fh2xsbH0NT137lyz%0A7jDS0NDAwIEDkZGRAYqikJSUhNzcXNYCVl++fInk5GT6e1RNTa1FZFcgxNerVy+oqqqioqICFEUh%0ALi4OW7duZbUOkZGR9HsVEJ4Y0VyRoGr5wf9bkE5MgmieyPcpQRAEIY8oikJOTo7Y+zR2X0GK2LZt%0Ayj2/pbcX+vfvD2NjY8TExND9pFu2bEFMTAzMzMzQvXt3vHv3DpGRkfj7779RWVnJeA8pKSmJtBIi%0AX3JyMjZu3IiioiJG4oupU6fSq9g1V4KZO9u3b896HTp16gTg0+dcFoP4RMt1584dxMfHIysrC1wu%0AF23btkX37t0xfPhwjB07ttkntyEI4hNDQ0MEBwfD1tYWd+7cocfmAYDL5cLa2horV67E+vXrZVxT%0A6REMnJNFtuzS0lLGtrq6Out1IAiCYFubNm0we/ZszJ49Gy9fvkRQUBDOnz9Pr84l2OfB4/EQHx+P%0A+Ph4ODo6Yvz48TA1NYWRkRGrq3uzRUtLi7EtuGoZG7Kzsxnbn0uwyRYS2E0Qzczw4cNlXYUW4fTp%0A03SAIB+/s7Zz587o3Lkz3r59i/z8fFRXV9OduWFhYRg4cCCSkpIYAVs//PADtmzZInSDnTlzJjZs%0A2IDDhw/jyJEjAD5l7vbx8SGB3YQQMzMzHD58GJWVlaAoCjExMfjtt9/g6OgoNKva29sbly5dEspG%0AM2/ePKGlTD4nJiYGXl5ejM+Dqqoqpk+fLpmTkpHKykq644YfCGxlZcVa+fb29oiLiwPw8W+TnJzc%0A7DMzm5iY4MGDB/Q1PXr0KHbu3MlK2V5eXoyZrGwE6BPNk5KSEkaPHo3o6GgAHycFJCQksPaeiYuL%0AQ25uLv1Z79q1q9DDanMUHh4u6yoQBEEoDFm3B1t6oBhBEAQhjNybJEvW11NRbNu2DUlJSSgpKaH7%0AoiIjIxkrGAHMJC38n5cuXYrevXt/9viFhYW4ffs2fHx86uy3U1dXh52dneRPTMZ4PB7rZZLPBNEU%0AJSUlSExMREZGBmpqamBjYyPSfsnJydi9ezcePnxY57+fOHECHTt2xOrVq7FgwQKxxlQIgpBfX3zx%0ABU6fPg0XFxf4+fkxVtauqanBH3/8gYyMDBw4cEAhA461tbUZ2/n5+azXgV8mv22l6FloCYIgBHXr%0A1g22trawsbHBjRs3EBgYiOjoaFRUVAAA4/kVACoqKuhnXXV1dZiYmMDU1BSjR49WmDbq119/DeDT%0Auaenp2Pu3LmslV9ZWYmHDx8y4vz69u3LWvn1IYHdBEEQAqqqqvDHH38I3SznzZuHFStWMDJwvH37%0AFt7e3vDx8aG/4N3c3Oj9OBwOFi1aBAcHh3rLa926NWxsbKChoQF3d3e63JcvXyI1NRX6+vrSOlWi%0AGerUqRMWLlxILx9KURRCQkKQkJCAadOmoUePHnQ2Gv6SQ7W1a9cOlpaWIpXF5XJx8uRJHD16FDwe%0Aj5GNZvHixTLJ3iJJGRkZ9HlxOBxMnjyZ1eVU+vTpA0NDQyQlJQEAysrKkJGRgYEDB7JWB0mbOXMm%0AvLy8UFNTA4qiEBgYiFmzZsHAwECq5SYmJuL8+fNCGZMIoj6TJ09GdHQ0/Z7Zs2cPgoKCpJ6Bp7q6%0AGvv37wfwqZ1gYmIi1TLZIoulmgmCIBSRogWuEQRBEATBRO71kqOrq4vff/8dVlZWqKqqYgzA1iYY%0ANDx8+PAGA7JnzpyJR48e0dt1BYc7Ojqie/fuEjgT2VJTU2Nsv3nzhvU68MvkX1tNTU3W6yDPDh06%0A1Kj9Fi5ciA4dOki4NvKjsLAQBw8eRGhoKMrLywF8XC5dlMDu48ePY//+/XQ/dn3evn0LJycnhIeH%0Aw9PTE507d5ZY/QmCkJ3WrVtj27ZtGDp0KBwdHenvEH5b4urVq1iwYAGdlE2R8Pvx+e2atLQ0zJ49%0Am9U63Lt3j7HN1sq/BEEQ8oafrG7UqFEoLi5GeHg4goODkZ6eTv87H7/NWlJSgrCwMISFhUFLSwtT%0ApkyBqakpDA0NZXIOktKrVy8oKSnR7fOEhARWy7958ybKysroa66lpSUXbX8S2E0QBCEgPj4ehYWF%0AjADBzZs3Y8mSJUKv1dHRwW+//YYuXbrQQdk1NTX0vtra2iJn7bC0tERISAijw/jq1asksJsQYmtr%0Ai7i4ODx58oR+r+Xn5+PkyZP0a/gNO8EBBwcHh88GZOfm5iI1NRW3bt1CaGgouFwuY+CCw+Gge/fu%0ArGa2lpZnz54B+HRtvvvuO9brMGrUKDqwGwCePn3arAO7u3fvjilTpiAiIoL+Ply3bh38/f3Rs2dP%0AqZT55MkTbNy4kf7uBT5mXJg8ebJUyiMUw7Rp0+Du7o7CwkIAwMOHD3HgwAHY29tLtVxPT09kZmYy%0ABptNTU2lWiZBEATRfGzbtk3WVSAIhVFfcB9BEOIhQRaS5eLiIusqKJxRo0bh1KlTsLOzQ35+fr2Z%0An/n3BCMjI+zfv7/BrGZVVVWM+4hgEphNmzZh1qxZkjgFmeMPVvPPMScnh/U65OXlMbY7duzIeh1k%0AISUlBaGhoSgrK8O+ffvqfd2hQ4caldX83r17+PPPP5tSRbmVmJgIOzs7vHv3jvFZLSkpAY/HQ+vW%0A9YdA+Pj4YM+ePfS24LUVzM5PURTu3r2LRYsWwdfXVy4CPAiCkIxZs2ahX79+sLa2xvPnz+lEUBRF%0AISsrC/Pnz5d1FSWuV69eUFVVRUVFBSiKQlxcHLZu3cpqHSIjIxnP7P369WO1fIIgCHnUrl07/Pjj%0Aj/jxxx+RmZmJwMBAXLhwAUVFRQDqDvIuKiqCv78/zp07hwcPHsik3pKioqKCoUOH4vbt2wA+xoDc%0Au3cPQ4cOZaX8wMBA+mcOh4MxY8awUm5DSGA3QRCEgMTERMb24MGD6wzqro0flJ2VlcUICDczMxNr%0AmSZzc3O4urrSN+XmfvMlpENVVRXHjh3DokWLkJubKzSwwCfYIfnzzz83OOBgbm6Od+/eMY5X+/ga%0AGhrw8PBQiOXHiouLGdtfffUV63UYMGAAgE/XmH/tm7N169YhKiqKzpT07t07LFiwAAcPHpT4TNHk%0A5GTY2dnh7du3jO/etWvXQkVFRaJlEYpFRUUFixcvhoeHB/3eOXbsGLS1tUVe1UBcJ0+ehLe3N+O9%0AOnLkSDKBiyAIgqD9+OOPsq4CQSgMEtRNEJIRExMj6yooFDaXEW5Jhg0bhkuXLuHUqVM4d+5cnYHJ%0AAwYMwPLly0WeXK2jo0MnheCjKArt27eHs7Ozwqy+BYCxQikAXLt2rcHxEEm7du0aY1vRA7wSExPh%0A7u5Or7jZpk0bVFZWNtifKW775vr16/Dz81O454wbN25g1apVqKysBCA88aKoqAidOnWqc9/09HTG%0Ayrl8/H11dHSgq6uLvLw8vH37lj4+RVF48eIFrK2t8ffff382cJwgiOalX79+CA4OxsaNGxEbG8sI%0A7i4oKJB19SROSUkJo0ePRnR0NICPK4gnJCRg1KhRrJQfFxfHGNvu2rUrtLS0WCmbIAiiuejXrx8c%0AHBzw66+/IiYmBsHBwbh+/Tqqq6vp+xQfRVEK0w9qZGSE27dv0+e3f/9+nDp1SurlPnv2DFFRUYwx%0AfGNjY6mXKwry1EEQBCGAv6wF/wvbwsJCpP0WLlyIHTt2MH5nYGAgVtkjRoygf+Z3FBFNs27dOvpn%0ADoeDgwcPyrA2ktO1a1cEBwdj27ZtiIyMBCAcyA18fB8pKyvD3t4eS5cubfC4Ojo69c76a9++Pby8%0AvJp1RunauFwuY7tdu3as10FbW5ux/eHDB9brIGlff/01Vq9eDU9PT/rB4t27d1iyZAksLCywdu3a%0AJmc1yc3NxdGjRxEYGMhYJYHD4WDEiBEKmUWBkDz+pCx+Jg6KorBnzx5kZ2dj8+bNElv2l8vlwsXF%0ABcHBwYzfKykpYePGjRIpgyAIgiCI5uv7779H27ZtZV0NhWJjY4NFixbJuhoEQRAEi1RVVbFq1Sqs%0AWrUKT58+RXZ2NkpLS6GpqYl+/fpBV1dXrON17NiRMTjerl07mJubY9WqVQoXfNSnTx+oq6ujrKwM%0AFEUhOTkZXC4XGhoarJRfUlKCGzdu0H0zmpqaQsHmioLH48HZ2Rn+/v4APgUTV1RU4NatWxg5cuRn%0A9xc3azdFUdi/fz9MTEwUJsv069evYWtri8rKyjqzFqqpqaGsrKze/Xfu3AkejycUDD569Ghs3rwZ%0Affr0oV+bnJwMFxcXPHjwgH5/pqWl4cSJE1i5cqU0To8gCBnR0NDA0aNH4eXlBS8vL0bmfkUJlqtt%0A8uTJiI6OZoyLBAUFoVWrVlItt7q6Gvv37wfwKQ5DkSbLEQRBSJqysjKmTJmCKVOm4PXr1wgJCUFw%0AcDA9Cbkxq/rIs2nTpsHDwwM1NTWgKApJSUmIioqS+r1i165ddNA8AHTo0AETJ06UapmiIoHdBOvk%0A5c1PNI5gICRbnXtsysvLYyz/079/f5H2++abb4R+16tXL7HK7tatG2ObnxGgOav9medwOIiKimK1%0AfMGZVYpES0sLBw8exJ07d3Du3Dlcv34db968of+9W7dumDhxIpYsWSLy0rk6Ojp49OgRvc3/HBga%0AGsLV1RVffvmlZE9ChlRVVRnbFRUVrNdBMLOHsrIy63WQhlWrVuHu3buIi4ujg7tramoQEBCA4OBg%0AjB8/HiYmJhg1apTIgwo5OTlITExEZGQkPSNV8HOtq6v72WVLFcWWLVtkXQWFoKKiAmdnZyxdupR+%0AWKMoCsHBwYiNjcWyZctgZmaGDh06NOr4hYWFOHv2LHx9fVFYWEi/X/n/X79+vcJMlCEIgiAIovEU%0ALYOiPNDT05N1FQiCIAgZ6tmzJ3r27NmkY4wZMwZt27ZF165doa+vjxEjRijs6nBKSkoYPnw4YmNj%0AAQCVlZU4fvw4bG1tWSn/+PHjdJAuh8PB+PHjWSmXbTweD+vWrUNcXJzQSpkAEB8f32Bgt6jBhbWP%0AW1paigMHDsDV1bURtZY/bm5uKC4uZgRcampqYvHixTA1NUXv3r3r3TcuLg737t1j7MvhcDB16lTs%0A379faPzI0NAQ/v7+sLKyQkJCAt2v9+eff2LBggUySRRDEC2RpFeC/Zy1a9dCX18fGzdupFf9VbSx%0AZeBj4Jy7uzsKCwsBAA8fPsSBAwdgb28v1XI9PT2RmZnJiMMQdTUVgiCIlu6LL76gJzPfunULgYGB%0AuHz5MkpLS2VdNYnhxzf9+++/9L1i06ZN8PPzEzluT1zHjh3D9evXGWP4P/zwg9w8/5PAboJVFEXV%0AuQweIbrk5GTGNpsPM8DHDNT8BxgOh4MHDx6wWj4b+NmK+bp06SLSfnUFJ3bs2FGsstXV1RnbJSUl%0AYu0vj3JychodWB0aGkovRwiQYMb6DBs2DMOGDQPwcfJFSUkJNDU1hd5PoqidjUZJSQmjRo3CwoUL%0AYWRkJNE6ywPBiSnv3r1jvQ6CZSpKpr5WrVrB09MTy5Ytw507dxhL1/F4PMTExNDLOevo6KBPnz7Q%0A1dWFlpYWVFVVwePxUF5ejqKiIuTm5uLJkyd0BxMAocEPiqLw1Vdf4eTJk40Owm0uKIpCaGiorKuh%0AMAwMDODo6Iht27YJLbG4b98+eHh4YNiwYRg9ejSGDBkCPT29Ou/3PB4PeXl5ePz4MdLS0pCYmIg7%0Ad+7QM4oBZgewmZkZli9fztp5EgQhXxOMZTHZkSCIhlVXV+PJkyfIycnBq1evUFpaivLycrRp0wYa%0AGhpo164d2rdvj759+yp8m1MSnj9/jnv37iEjIwO5ubnIz89HaWkpKioqoKKiAk1NTcY11dfXx+DB%0Ag6GmpibrqhMEQRAE5s2bh3nz5sm6GqyZPn06YmNj6X6RU6dOYeHChejUqZNUy83NzcWJEycY4wcz%0AZsyQapmy4uLiQl9jwcDiESNG4LvvvmvwGBwOB+PGjcP27dvrfU1MTAycnZ0Z/Vzh4eFYsWLFZ4Oe%0Am4Nnz57hn3/+YbxfDA0N4eHhIdJYHD9Tem3a2trYtWtXvWNXKioq2LdvH6ZNm4b3798D+DgGc/78%0AeSxevLhpJ0QQhEhOnz7Nanljx45FUFAQbGxs6Iz9ikZFRQWLFy+Gh4cH/Z167NgxaGtrw9LSUipl%0Anjx5Et7e3ozv8JEjR0JfX18q5cmSk5OTyK99+PBho/clCKLl+u677/Ddd99h27ZtiIiIQEhIiKyr%0AJDFr1qxBdHQ0vWp7SUkJVqxYgUOHDmHo0KESLcvX1zNivkYAACAASURBVBf79u1j3Os7dOiAJUuW%0ASLScpiCB3QRrFLHRKwuLFy+WeWC1Ii45VJtg1l5NTU2R9qvrdYIZgRsiuMQRj8cTa39FExMTg8jI%0ASHqbBHY3TENDo0mZ9BcsWIAxY8aga9euGDRokMIEGteFnyGf/52amZnJekaYzMxMAJ868RVpKVdV%0AVVWcOnUKW7duRVhYmNCgBd+bN28aXJ1A8L4juMymsbExnJycWkyAjaLfh9k2b948VFRUwMXFhX5I%0ABEBPREhJSUFKSgr9eiUlJbRr1w6qqqqoqqpCRUUFuFyu0N+lrgkIALB06VJs3ryZjVMjCKKW2pMN%0AZY08GxOE/MjOzkZkZCSuXr2KBw8eiLyKDz9758iRIzF58mSFasc3xYsXL3D27FlERkbi+fPnQv9e%0A+zu4ru/CVq1aYciQIZg5cyZmz56tkKvEEQRBEIQ8mjp1Ktzd3VFQUADgY5ZnW1tb+Pj4CK04KCkl%0AJSWwtrZGeXk53S7o2bMnxo0bJ5XyZCklJQV+fn5CfZoTJ07Ehg0bxAq4VlVV/eyqmosXL0ZWVhbO%0AnTtHl1dTU4OTJ09i165djT8JORASEkL33XE4HPTv3x/Hjx8XKZsel8ulM/EBn/rjf/rppwbbnNra%0A2liyZAk8PT3p/S9cuEACuwlCgXXr1g3+/v7YuXMnEhISZF0dqbC0tERISAieP39O95nu2bMH2dnZ%0A2Lx5s8jxEQ3hcrlwcXFBcHAw4/dKSkrYuHGjRMqQJxRFwc/Pj/V9CYJomdTV1WFhYQELCwtZV0Vi%0A+vfvjyVLltATgDkcDt68eYMff/wR1tbWWLZsWZOzab9//x6urq4IDQ0VWnH7119/ldg9UBJIYDdB%0ANFONCUjYvHkznSGVw+Hg5s2bjSpbXgIipIXH4zE62Nq0aSPSfsrKykK/a2qnpyJfZ1HVlemUkB4D%0AAwMYGBjIuhqs6NevH2P79u3brNdB8HtY0ZYMV1FRgbu7O8aMGQN3d3e8ffuWEeDN19B3XX2v79q1%0AK2xsbDBnzhzJVlxOke9B6Vm0aBF69uyJX3/9FYWFhfVORAA+thNqZ5Cvj+Bgnba2Nnbu3IlJkyZJ%0AtvJyQt4ySWzdulXWVSDklKy/S0n7niDkQ2xsLI4fP86YvCXO5zMnJwe5ubm4dOkSdu3ahalTp2LF%0AihXo27evNKor916+fAl3d3c6m8rnriW/T6mu11RXV+PevXu4d+8e9u7dix9++AGrVq1C+/btpVl9%0AgiAIgmjxVFRUsGLFCri4uND36jt37mDbtm1wcXGReHmVlZWwtrZGeno6YxDd2tpa5s9s0rB37176%0AZ4qioKysjJ07d2Lu3LlSKW/z5s2IjY3Fmzdv6Ot74cIFuQtSEFdkZCTj/bJz506RgzquXr2Kqqoq%0AxvuLw+GI/DcwNTWFp6cngI9/w/T0dHC5XDIRkSAUmIqKitz1eUuSiooKnJ2dsXTpUlRXV9Pfr8HB%0AwYiNjcWyZctgZmbW6IRKhYWFOHv2LHx9fVFYWCgUOLd+/XoMHDhQwmclH5rS/0v6jgmCIABbW1sk%0AJSXh/v379Jg9j8eDh4cH/Pz8YGlpiRkzZkBHR0es475+/Rrnzp2Dr68v3r9/L3Rvmj59OmbPni2l%0As2ocEthNSF3Xrl1lXQXi/5SWlqK4uBiA7AMamhMlJSVZV4EgCCnQ1tZGr1698PTpU1AUhevXr6Ow%0AsJC1rM+FhYV0lhCKoqCiooJevXqxUjbbZs2aBWNjY/j5+cHf3x95eXkAPt2LRLkn1e7M0NfXx7x5%0A8zB37lypZQ2SN6QzR/rGjBmDS5cu4cCBAwgICKAnejW2zcT/m6mrq2PRokWwtLRU6Gyevr6+ctG+%0A5D98k8BugiBqay6Tk62srOifORwOjhw5IsPaKKacnBw4OjoiPj4eQMMZpD+Hv29VVRUuXLiAixcv%0AwtzcHJs2bWpRAR6nT5/Gvn37UFFRIfLE7M/9O/8YZWVl+Ouvv3D+/Hk4OztjwoQJEquzvJo4caLI%0ArxWcaCjOvgRByI48fVY5HA6ioqJkXQ1CjixatAjBwcH477//6PZzaGgoSkpK4OTkhHbt2kmknOzs%0AbKxfvx6PHj1iDKKPHDkS06dPl0gZ8iQ1NRV3795lnOuOHTukFtQNfOyLsrW1hYODA93uKi8vR1RU%0AlFTLlaZ3794hOzubPp8hQ4ZgyJAhIu/Pb/8Dn9qbgwYNQufOnUXav0ePHujWrRtycnIAfJyQ+PDh%0AwxaTJIcgCMVkYGAAR0dHbNu2jR4LoSgKBQUF2LdvHzw8PDBs2DCMHj0aQ4YMgZ6eXp3fmzweD3l5%0AeXj8+DHS0tKQmJiIO3fuMCZ+1+4HMDMzw/Lly1k7T7bIw/gIQRCEImjTpg3+/PNP/PDDD3j69Cnj%0AHvX69Wu4ublhz549GDJkCAwMDDBgwAB0794dHTp0gLq6Oqqrq1FaWoqioiI8e/YMWVlZuHnzJh48%0AeFDvvenbb7+Fq6urrE65Xi0jEoaQKX6GaIIgCIKQN5MmTYK3tzeAj52xJ0+exIYNG1gp29vbmxE4%0AamBggFatWrFStixoaGhg1apVWL58OW7cuIGrV6/ixo0bePLkCXg83mf31dLSwjfffIPvv/8eRkZG%0A6NmzJzuVlhPR0dGyrkKL0a5dOzg6OmLVqlXw8/NDaGgo3rx5w3hNfZ1zgoFh33zzDWbPng1TU1OJ%0ADX42B80hcJJomciE45atuXw3xcbGMgI+CMmKj4/Hhg0bUFxcXG8AsqjvFcHJX/wM1IGBgUhKSsIf%0Af/yh8G1WiqLw22+/0UtWAsIrloirrutaUFCANWvWYMOGDQo58MtHURQdKMTmvgRBsCsnJ0duJpyR%0AtgYhSElJCfv378e8efNQVlZGv1cjIyNx+/ZtrF69Gubm5lBVVW3U8d++fQtfX1+cOnUK5eXljDav%0AlpYW3NzcJHk6cuPChQv0zxwOB+PGjYOZmZnUy50zZw4OHz6M3Nxc+nfNObD7v//+o3/mcDgYO3as%0AWPsnJCQIZeseN+7/s3ffAU1d7//A32EvQUCqogIqKi7Uj6IoKG4FRBlita3Wn1qtVuvWyqfU0Var%0A/dSBWldbWtwTFyqgSMFRGSoIOMCBoggoCDICJNzfH35zSwIoI7k3Cc/rH3NjkvPccJOce+5znjOo%0ATq/RtWtXZGRksNvp6emU2E0IUXm+vr4oLS3FunXrUFFRIbWSqUgkQlxcnNRqZ5qamjA2Noaenh7K%0Ay8tRWlqKwsLCKv1b2XECyfbUqVPxzTffcLFrnFKG/j0hRLlkZWUhPT0dffv2rfExnTt3rtdrb9iw%0AAR4eHvUNTSWYmpriwIEDWLBgAWJiYqqstl155cfaqKnAC8MwGDx4MDZu3AhtbW357oQcUGI3IYQQ%0AQhqtMWPGYPfu3eyFisDAQHh4eKBDhw4KbffevXs4cOCAVOLO6NGjFdqmstDU1ISzszOcnZ0BvJvJ%0An56ejuzsbBQVFaG4uBhaWlowNDSEqakprKys1LrKcW20atWK7xAanRYtWmDx4sVYvHgx7t27h2vX%0AruHBgwd49OgRsrKyUFRUhJKSEmhpacHAwIA9Vtu2bYtevXrBwcEBpqamfO8GL/hODqABVFITmnDc%0AeAUEBPAdAieePXsmtd2mTRueIlFOly9fxtdff43y8nIA1Scgt2zZEh06dIC1tTUsLCygr68PfX19%0AVFRUoLS0FHl5ecjOzkZaWhru37+PkpIS9rUqDyqnp6djwoQJ+O2332Bvb8/xnnJnxYoVOHnyJICq%0A76eGhga6d+8OZ2dndOjQATY2NmjWrBn09fXZqimV39OHDx8iKSkJ169fZ4/lyu9rRUUFfvnlFwiF%0AQsydO5f7nVUwvvtPhBDu8f25p/MmUpP27dtj06ZN+OqrryAWi9mxy1evXuGHH37Axo0bMWTIEAwY%0AMAD29vawsbF572p6T548QVxcHK5fv47w8HCUl5dLJXoxDANDQ0Ps3LkTFhYWXO0mp2Qnb3LVl9HU%0A1MSECROwadMmtv3KiXmqRpJQLXkf65IE8/z5c2RmZlb57u3fv3+dYpAd68vPz6/T8wkhRFl99tln%0AsLGxwbJly5Cbm1tlnKMykUhUZQWp6siOE5iammLNmjUYMWKEfINXAmfOnOE7BEKqFRsby3cIjdLl%0Ay5fx559/IiYmBm3atEFYWFiNj63vufmqVavQs2dPtb8GYGZmhj///BPbt2/H77//DqFQ+N7fqA+R%0A/W3S1tbGzJkz8dVXXyltAUZK7CaEEEJIo9WxY0cMHDgQ0dHREAgEKC8vx+zZs3HkyBGYmZkppM3X%0Ar19j/vz5KCsrYzuPxsbGcHV1VUh7yk5LSwvt27dH+/bt+Q6FkGrZ2dnBzs6O7zBUAiUHEEJqq7y8%0AHMXFxRAKhdDV1UWTJk2gqanJd1gqbcSIEWzfUiAQICUlheeIlEdycjLmz5+P8vLyKoO3zZo1w5Qp%0AUzBs2LA69UdFIhFu376NkJAQhISEoKCgQGpQuaCgAF999RWOHTtW6+XdVckff/yBkydPVnk/9fT0%0A8PHHH2PatGnv3W8NDQ1oa2vDyMgIbdq0Qe/evTFhwgQAwJ07d3DgwAGcOXNGaoUjhmGwfft2dOrU%0ASS0vBBNCGjc6lyLKxMXFBZs3b8bSpUvZC+fAu+O0qKiI7f8A75KHzczMYG5uDj09PWhpaaGwsBD5%0A+fl48+YNOxFO8nxAunKnsbExtm/fjh49enC8l9x4/fo1nj59yu5z69at0b17d87ad3d3x6ZNm9jt%0AgoICpKenw9ramrMY5KWgoEBquy5j99UltOvp6aFnz551ikG2+EhpaWmdnk8IIcrM2dkZFy5cwKZN%0Am3D06FGp8/H6kPzuGxgY4LPPPsO0adPUtoiToouFEVJfkydP5n1ScWPy7Nkz+Pn5sX1PhmHw7Nkz%0APHv27L0J2PX5GxUVFeG7775DYGBgveNVFRoaGpg3bx7Gjx+PzZs349y5c9UWb6ktyUTRIUOGYOnS%0ApWjXrp28Q5YrSuwm5P9s3bqVnbEkEAjw119/8RwRIYRUJe+ZlQKBANra2tDR0YGBgQEsLCxgYGAg%0A1zaU3bx583D16lW2E5eRkYFJkyZh586daNu2rVzbevLkCb788kukp6dLVWqZMWMGjIyM5NoWIYRw%0AiapSEEJqkpWVhaioKCQmJuLu3bt48eIF8vLyqjxOT08PTZs2RceOHdG9e3fY29ujd+/eMDQ05CFq%0A1UWJYdLKy8uxaNEiqUmVDMNAS0sLc+bMwYwZM6Cjo1Pn19XS0kKfPn3Qp08fLF68GHv27MHvv/8O%0AsVjMPiYnJwfLly/Hn3/+Ka/dUQoZGRnYvHlzlaTu7t274+eff4aNjU2DXr979+5Yt24dZsyYAT8/%0APyQkJEgld69evRrOzs7Q19dv4J7wz9LSku8QCCE8kYwHSf5tDJW2iGoZPnw4goKCsGjRIjx79qzG%0AqmgikQjZ2dnIzs7+YNU02b6DnZ0dtm7dqtbHfmpqKntbIBDAxcWF0/Zbt24NKysrqdV9njx5opKJ%0A3ZUnCQCo03lifHw8e1vyvdujR4/3VpuvjkgkktpWxqXaCVFHK1as4DsElkAgwNq1a/kOQ2GMjY2x%0AcuVKzJo1C/v378fJkyeRk5Mj9Ziakugq//5L+rfjxo2Du7s7jI2NFRo3IeT9aLxY8a5fv4558+ah%0AqKioyvt9/fr1D57z1PZvVPk7+J9//sHZs2cxZsyYugesglq2bIn169dj+fLlOHbsGMLDw5GUlFSn%0A47t169YYPnw4Jk6c2OAxbK5QYjch/yc1NRUxMTEA+F8KkRBCasLFzEojIyN06NABXbt2hYuLCxwd%0AHes8yKlK7O3t8emnn2Lv3r3sRYr09HR4e3tj9uzZmDp1ar2SPSorLi7Gvn378Ouvv6K0tFSqmqKd%0AnR0+//xzeewKIYTwhqpSEEIqKy8vx5kzZ3Do0CHcuXOHvf99g2wlJSUoKSnBy5cvERUVBQDQ0dGB%0Ai4sLJk2aVOdlsgkBgP3797OTKoF3x2DTpk2xa9cuuVWGNDIywsKFCzFixAjMmTMHOTk5bLLejRs3%0AEBUVhUGDBsmlLWXw66+/sonyksSYoUOHYtOmTdDV1ZVbO+3bt8e+ffuwZMkShIaGsn/D169fIygo%0ACLNmzZJbW3yJiIjgOwRCCE8qjwsxDIOEhASIxWK4u7vD1dVVLVd7IKqne/fuOH36NAICAnDgwAF2%0ATLO6sWmGYaokdFWHYRg0adIEc+bMweTJk9V6zBkAXrx4AeDfZGIuq3VL2NnZ4enTp+x2ZmYm5zHI%0Ag+yxUpdq2bGxsVWOyb59+9Y5htzcXKltdZhoSIgqCA4OVorcDcl3uTondku0aNECixcvxuLFi3Hv%0A3j1cu3YNDx48wKNHj5CVlYWioiKUlJRAS0sLBgYGMDU1hZWVFdq2bYtevXrBwcEBpqamfO8GIeT/%0AKMN3qDpLTEzEl19+yfZPK49DMwyDpKQkdqXCmggEAlhaWr63j5qYmIiHDx9KFcDYvHkzRo8erfbn%0AVZWZmZlh5syZmDlzJnJzc3Hz5k2kpaXh8ePHyMvLQ1FREcRiMQwNDdnVIm1tbWFvb6/01bmr03j+%0AsoQQQogaUeTMyrdv3+LWrVu4desW9u3bB3Nzc0yfPl2tB9sXL16MW7duISkpie0Ml5SUYNOmTfj9%0A99/h6emJYcOGoXfv3tDU1KzVa5aXlyM+Ph7h4eE4e/YsCgoK2IEf4N3f0MTEBAEBAQ1OHCeEEEII%0AURYhISHYsGEDsrOzAVTtt35oILny40tLSxEeHo7w8HB069YN33zzDXr37i3/oIlaYhiGnbwp2TYw%0AMEBQUBA6duwo9/a6deuG3bt3Y9KkSRAKhez9f/zxh9okdhcWFuLcuXNSSd1dunTB5s2bFXJOo62t%0AjQ0bNuDJkyd48OAB2+7Ro0fVIrGbENL4eHp64tKlS3j79i0ASF2QTUpKQlJSEjZs2IDevXtjzJgx%0AGDVqlNouWU9Ug76+PpYvX46pU6fiwIEDCA4OZvv5gPQkhepU7tu3bt0aEydOhK+vL0xMTBQbuJLI%0Az8+X2m7WrFm9X6u+1wNkVwgpLCysdwx8kl3tUvI9+iFZWVl4/PhxlWO0X79+dY7h8ePHUtsN+XsS%0AQuqOKs7yw87ODnZ2dnyHQWqpoqICGhoafIdBlAh9dypWcXEx5s+fL1XYj2EYaGhowNXVFZ9++mmt%0Ar2d069YN69atq/H/X79+DR8fH2RlZbH3PX/+HMHBwfD19W3YjqgoMzMzDB8+HMOHD+c7FIVRz+ws%0AQgiRo5MnT/LyXELeR9EzKyt38l+9eoUNGzYgJCQEW7ZsQatWrRTaNh/09PTYJAxJRT/JhbX8/HwE%0ABQUhKCgIenp66NSpEzp06ICWLVuiadOm0NPTg0gkglAoRF5eHl68eIFHjx7h/v37KC8vB/Dv+1m5%0AQ29mZobff/9drZcbJYQQQpRFbGys1LaDgwNPkaiv4uJiLF++HBcvXqx1tb7KakoKkTzuzp07mDx5%0AMqZOnYqlS5dSpRHyQQkJCXj+/LlUErKfn59Ckrol7OzssHDhQqxdu5ZtNzY2Frm5uTAzM1NYu1y5%0AevUqhEKh1Od13bp1Cp2oqquri2+//VZq9arnz58jOTkZXbt2VVi7hBCiCD/99BPKysoQFRWFc+fO%0A4fLlyygpKWH/X1LRKy4uDnFxcfj+++/Rv39/uLu7Y8SIETA0NOQxetKYNW/eHAsXLsSCBQtw584d%0AXLt2DUlJSUhNTUVWVpbUpDaJli1bokOHDujVqxcGDRrUKH+3Zd+X+vYHR44cyd7u1atXnZ4rW1Va%0AJBLVKwa+Sa5JSPqDjx8/hpOT0wefFx0dXeU+fX199OzZs07tl5aWIjk5me3jV46JKJaRkRFNciIA%0A+K84S8mRRNklJiZi1apVOHHiBN+hECUxd+5cvkNQe7t27UJmZqZUH7FDhw5Yv349unTpIte2zM3N%0AsW7dOvy///f/pHJO9u3b12gTuxsDSuwmhJD3YBgGK1asqPNz6vtcQmpD0YMH1S2pKakcNHnyZOzd%0Au1ctBy3NzMxw5MgRzJs3DzExMVLvg+Q9LykpQUJCAhISEt77Wu+rTMkwDLp27YqNGzfC2tpazntB%0ACCEkPz9f7ap/TZkypdaPTUtLq/dz1VnlhECBQICUlBSeI1Ivubm5mDp1KlJTU6VWKJGo3DcyMjJC%0As2bNYGBgAH19fYjFYpSVlSEvLw+vXr1iJ8YBqNIfq6ioQGBgIB49eoRNmzbR0tfkva5duya1bW1t%0ADR8fH4W3O2HCBPz6669shcaKigpERkbC29tb4W0rWlxcHHtbIBBg4MCBCk2Ul3BwcECXLl2kvruv%0AX7/eKBPECCGqT0dHh60oVVJSgsuXLyMkJATR0dEoKytjH8cwDEQiEa5cuYIrV65g5cqVcHFxgZub%0AG4YOHUqrvxFeCAQC2Nvbw97eXur+wsJCCIVCiEQi6Ovrw8jIqNarHqozXV1dqW2xWFyv1wkICKh3%0ADLLJ5QYGBvV+LT516NBBajsxMbFWz7t48SJ7W3Ku6uTkVOfj8/LlyygrK2PPTzU1NWFra1un1yD1%0As3btWr5DIEqAkqoJqVlRURE2bdqEgwcPoqKigu9w5IJhGHTu3Jnz56obSuxWrKKiIuzfv1+qqEiv%0AXr2wZ88ehU3K7t+/P9zc3KRWVHzw4AHu3LmD7t27K6RNwi9K7CaEkA9oyMkinWgSeVNEB1wkEqG8%0AvBwFBQXIycnB06dP8eTJE/bkr3L16hcvXmDOnDk4evSoWl5AMjExQWBgIHbv3o1du3ax1ehkE7Nr%0Ao7qEJgMDA0yfPh2zZs2Clpb6dcOUaTKLQCCgQV9So23btsn19QQCAbS1taGjowNDQ0NYWFigRYsW%0AaNeunVp+VyqrW7du4dChQwgLC8OtW7f4DkduJNVeuX6uuqL+ufwVFxdj2rRpePDgAQBUmRjXtm1b%0ADBs2DM7OzujYseN7q9QxDIP09HQkJyfj2rVruHjxIvLz86skeP/9999YtGgRduzYoeC9I6rs3r17%0AAP5N4HB1deWkwpeenh7c3d2xf/9+9r6UlBS1SOx++PAhgH/f00GDBnHW9qhRo5CSksL+DVNTUzlr%0AmxBCFEVfXx9ubm5wc3NDYWEhwsPDce7cOVy/fl2qqi7DMCgtLUV4eDjCw8NhYGCAoUOHYsyYMXB2%0AdqYEWsI7IyMjGBkZ8R2G0pF9TwoKCjiPIS8vT2q7SZMmnMcgDy1btoSlpSUyMzPBMAwiIiIgFAqh%0Ap6dX43Nev36NK1euVDkHGDp0aJ3b37t3r9R2x44d39u2OmMYBjk5OSguLoZQKISuri6aNGkCY2Nj%0AGgclCnHp0iW+QyCkQTIzM/H27Vv22pE8vyvDwsLw448/Ijs7u9piG6qMcnSIsgsJCUFhYSH7uTM2%0ANsa2bdsUvtLW/PnzERoaKjWRIzQ0lBK71ZT6ZRQRQoicqFPHl6gPrmZWFhUV4fr16zh69Cj+/vtv%0AqeTuBw8eYMuWLVi6dCknsXBNU1MTs2fPxrhx47Bz506cOXOGXRa3umrm7yM5cbSwsICPjw+mTp2q%0A1ssGBgcHK8V3p2TwghK7SU22bdvGybGqqamJ9u3bs1XV7OzsFN5mY1NUVIRTp07h8OHDePDggdoN%0AXkrQICa/Kve/BAIBtm7dymM0ymfNmjW4d+9elYlwtra2WLhwIYYNG1br1xIIBLCxsYGNjQ3c3d2x%0AcuVKhISEYMeOHXj69KlUnzQyMhLbtm2jyiOkRhkZGVLLYMpWllSkPn36sBVbgKqrKaiqly9fSr2n%0AnTp14qztbt26sbcZhlGb95QQQiSMjIzg5eUFLy8vvHnzBqGhoQgJCUFcXJxUn55hGBQVFeHs2bM4%0Ae/YsTExMMHLkSLi7u6Nfv3487gEhRJbspNaMjAzOY3jw4IFU/83S0pLzGORl2LBhbIJ1UVERduzY%0AgYULF9b4+KCgIIhEIqlzVR0dHYwYMaJO7V68eBHx8fFS1Rjrkxyuqu7du4eoqCgkJibi7t27yMrK%0AqrH6vK6uLjp27Ah7e3t0794djo6OaN68OccRE3WjjisIE/V3+fJlHDt2DDdu3EBRURF7v6amJnr2%0A7Ilx48bB29u73hM0MzMzsWbNGkRGRqrd+L86Xt8h6ik0NBTAv3kJc+bMeW9RG3mxtrbGsGHDEBYW%0AxvZPo6OjsWTJEoW3TbhHid2EEFINdesAE1JXhoaG7LKw165dw8KFC1FQUMB2Dvfv34/PP/8cH330%0AEd+hKoylpSXWrFmDJUuW4Pz584iKisI///wjdQJeE4FAAFtbW/Tr1w9DhgxB//79oaGhwUHUyoG+%0AQ4mqUPSxKhKJcP/+fTx48AB79uyBi4sL/P39aTBaDu7evYuDBw/i7NmzKCkpUdvvHRrEVA4XL16U%0AuoBL/hUXF4eTJ09WqdL92WefYdmyZQ2uQKOjowMvLy+4u7tj48aN+PPPP6WSu/fs2YPx48ejRYsW%0ADd4Xon5ev34ttW1tbc1Z2+3atWNvS1Y+Ugf5+flS21x+9qysrKS2c3NzOWtbUSpPfBEIBLh48SKP%0A0RBClEnTpk3x8ccf4+OPP0ZOTg7Onz+Pc+fO4fbt2wCkV0h58+YNjh49iqNHj6JZs2ZwdXWFu7s7%0AevTowecuEEIAtG/fHsC/n9mEhARMmDCBs/YLCwvZlZUkOnbsyFn78ubj44O9e/ey54O//fYb2rZt%0AC09PzyqPvXHjBgIDA6W+LwUCAUaPHl2n6vJPnz6Fv7+/1FiAQCDA2LFjG75DSqywsBCHDx/GoUOH%0ApCYkfGj8TSgUIjExEXfu3AHw7r3q3bs3Jk2ahNGjRzeqaySEkMYpPT0dy5cvR0JCAoCq35sikQjx%0A8fGIj4/H77//ji1bttRp0nxFRQX+/PNPbN26FUKhUGq8Wl2ukajLfhD1JhaLcfPmTbZfqqOjw2k/%0Af/z48QgLC2O309LSUFRUpPBq4YR7lNhNCCEytkOKbgAAIABJREFU1q1bx3cIhCiVAQMGYOPGjZg5%0Acya7pEtpaSmOHDnSKCokGhsbsxfTGIbB8+fP8ejRI2RlZaGoqAglJSXQ0tKCgYEBTE1NYW1tDWtr%0A60a9/CjfSW900k9qi4tjlWEY9piMjIxEfHw8fvnlFwwaNEjhbaub0tJShISE4ODBg0hKSgIg/Xmv%0AXIFKHajTvhD1tWPHDva25ELCggULMGvWLLm2o6Ojg2+++QYfffQRNmzYwH5/l5WVYefOnVi1apVc%0A2yPqobCwUGqbi4opEhYWFu+NRVXJTnI1NTXlrG3ZtoqLizlrW1GeP39OE4cIIR9kYWGBKVOmYMqU%0AKXjx4gXOnj2LCxcuICUlBYB0kndOTg727t2LvXv3olWrVnB3d4ebmxunKywQQv5lbW0NXV1dlJWV%0AgWEYXLlyhdP2o6KipCpWt2zZktP+m7zZ2dlh6NChiIiIgEAggFgsxooVKxAREQFvb2+0adMGb968%0AQXh4OA4cOICysjKpPpampiZmzpxZ6/ZiY2OxZMkS5OXlSfXZRo8eXWXSobqQFPUJCAjA27dvq4xN%0A1abPWnkslGEYxMXFIS4uDlu2bMGyZcvqtKoXIUQxtm3bJtfXEwgE0NbWho6ODgwNDWFhYYEWLVqg%0AXbt2DS76oEri4+Mxa9YsFBUVsd+D1X1vSv7vyZMnmDhxIvbs2YM+ffp88PUTExOxcuVK3Lt3r8bX%0AV+X328HBge8QCKm11NRUlJSUsEVoHBwcoK+vz1n7jo6O0NfXh1AoBPBu0kdqaip69uzJWQyK8ObN%0AG75DkNK0aVO+Q6DEbkIIkeXl5cV3CIQoHScnJ3h4eLAVGRmGQWhoaKNI7K5MIBCgdevWaN26Nd+h%0AKC1KRCSqgqtjtfLAGsMwePv2LebOnYsdO3bAycmJkxhU3cOHD3Ho0CGcPn0aBQUFAPDegVF1cO/e%0APb5DIOSDXr58iWvXrkld4B4zZozck7ormzZtGhISEhAaGsq2e/78efj7+9d76VKivsrKyqS2DQwM%0AOGtbdpKnOiQhA+8qS1Wmq6vLWdt6enpS27VZSUmdXbp0SWqbEmQIaRwsLS0xc+ZMzJw5E0+ePGGT%0AvNPS0gBIJ3lnZGRg9+7d2L17N9q3bw93d3e4u7urbTIiIcpIQ0MDffv2RXR0NAAgOzsbkZGRGDx4%0AMCftHz58GMC/k3DVociAv78/YmJiUFRUxJ4ThoeHIzw8XOpxshVMBQIBpk6dylZRr0lubi5u3ryJ%0AoKAgxMbGVpmAZ2BggIULF8p/x5RAbm4uFixYwO43UPO4W03jqpLkpuoem56ejrlz58LT0xNr1qyB%0Atra2HKMnhNTFtm3bOBlX19TURPv27eHi4gI3NzfY2dkpvE2+vHz5ErNnz2Yn9steF5KQ/Z4sKSnB%0A3LlzceLECVhaWlb72iKRCJs3b0ZgYCAqKiqqnRzOMAz69u2L1atXy3O3OLV3716+Q2g0srKyEBkZ%0AieTkZGRnZ0MkEsHMzAwtW7aEo6MjevfurdKTBLjw7Nkzqe2BAwdy2r6Ojg66du2KuLg4qZhUPbHb%0A0dFRaa77CgQCdkI9nyixmxBCCCG1MnXqVJw8eZLdTktLw5s3b5RiphpRDrLJBYQoq6CgILm/plgs%0ARllZGQoKCvDq1Sukp6cjOTkZycnJqKiokBqwKysrw+LFi3Hq1Ck0b95c7rGoA5FIhNDQUBw6dIgd%0AmJAdAJWQ3K+lpYWBAwfSJD1COBIVFSV1IUFPTw8rVqxQeLuLFy9GeHg4+9kvKCjAtWvXOB88JcpP%0ANgmZywsSsm2VlpZy1rYiVa74CLz77eWKbFtisZiztpXRV199xf4tlOVCAyGEWzY2Npg7dy7mzp2L%0A+/fvIyQkBOfPn2cvMFdOaExLS0NAQAACAgLQpUsXeHh4wNXVlc5HCUvelTsbSp2KiQwZMgTR0dFs%0AEvIvv/wCFxcXhScs3L59Gzdu3JBa3Wz48OEKbZMLLVu2REBAAL788kuUl5fXuHqb7Pvbt2/fDyZk%0Ae3h4sBNlgOqTw1euXIk2bdrIYU+US2ZmJiZPnoznz59XSRis/P5qamrC0tISzZo1g4GBAfT19dkx%0A0by8PGRnZ+PVq1fs42UTGBmGwcmTJ/H06VP8+uuvMDEx4WYHCSHVUnTxG5FIhPv37+PBgwfYs2cP%0AXFxc4O/vj1atWim0XT789NNPKCgoqPKdp6Ghgc6dO+Ojjz7Cmzdv8OjRoyqPy8/Px//+9z9s3Lix%0Ayus+fvwYS5YsQUpKSrWTbhiGgZmZGZYtWwZPT08F7iFRBy9fvsTatWtx6dIldpV2Wbt370bTpk0x%0Abdo0TJ48uUqhBfJOdnY2gH/7iHx8r7Vr104qsTs3N5fzGBSBighKo8RuQgghhNSKnZ0dzMzMkJeX%0Ax96XlpZWq+WhSOOgjoMxRD317duXs7by8vJw4sQJ/Pbbb+zSrcC7wboffvgBW7du5SwWVfDs2TMc%0APnwYwcHB7CBETVWCJPd36dIFXl5ecHd3h5mZGbcBE9KIJSQksLcly1Fz8Rm0srLCoEGDEBkZyd53%0A+/ZtSuwmVVRXwYgQdUMXOwghANCpUyd06tQJixYtQlJSEs6fP48LFy7g+fPn7GMk3xcpKSlISUnB%0Azz//jOTkZL5CJkqGq8qdtaVOid2urq7YsGEDO9EvLS0Nf/31F6ZOnaqwNsVicZWKnVZWVnB2dlZY%0Am1waMGAA/vrrLyxcuBAvX778YFXpIUOGYOPGjR9c5am8vLzaogKS+5YvX46xY8fKYxeUSkFBAaZO%0AnYqMjAwAVfe7V69eGD58OJydndG+ffsPTu7Mz89HcnIyrl27hvPnz7O/RZIkb4ZhcPPmTcybNw+B%0AgYG0+hZRerKTn9TpN4qL336GYdjvk8jISMTHx+OXX35Ri1UkJLKyshAWFlbl+3PChAmYN28eLCws%0A2MeWl5fjzJkz2Lx5M7Kzs6VWJJw9ezY6dOjAPjYmJgZz5sxBUVFRtZNuBAIBxo8fj6VLl9JEGfJB%0Ax48fx9q1a1FcXPzBsaS8vDxs3LgRwcHB2Lp16wdXPGmMZFcSNDc3r/dr1XdsT/ZzX1JSUu8YlIky%0AnJcq03grJXYTQgghpNbs7e2lkmiePn1Kid2EEPIepqammD59OsaOHYtp06YhNTWVHay7ePEiUlJS%0A0KVLF77D5FVFRQUiIiJw6NAhXLt2TWqwF6i+Onfz5s3h4eEBT09P2Nrach4zIQR48uQJgH8vJDg6%0AOnLWtiSxW/L9kJqaylnbhBBCCCHKrFu3bujWrRuWLl2KO3fuICwsDKGhoXj69KlUsklNFdpI46YM%0AF7CV4UK+PJmammLcuHE4fPgwOx70888/w8bGBoMHD1ZImytXrsTdu3fZ9gQCAaZMmaKQtvjSq1cv%0AXLhwAX/99ReOHDkiNZFFonPnzpgxYwbc3d1r9ZrNmjVDenq61H0Mw8DExAQ//vijWlQ8r46fnx/S%0A09OrjL/17NkTy5Ytw3/+8586vZ6JiQkGDBiAAQMGYMmSJYiMjERAQABSUlKkkrtjY2Px888/45tv%0AvpH3LhEiV7KTn9QlsZur33zZ75a3b99i7ty52LFjB5ycnDiJQdEiIyPZVVslv7vLly+vdhKXtrY2%0AvL290b9/f0ybNo0dXwWAM2fOYNGiRQCAixcvYvHixezEMNn30dbWFqtXr0bv3r0Vum9ckhwT9vb2%0AfIeidk6dOoVvv/22xiJK1WEYBo8ePYKvry8CAwPRo0cPRYepUmS/Q/X19ev1OmfOnGFvN2nSpE7P%0A1dDQkNrmcmVFRVOG81JloT5/VUIIISqhLgOIlZe9q+tziWJ89NFHUtuFhYU8RUIIIarFwsICv/76%0AK3x8fPD27Vv2/uPHjzfaxO6srCwcPXoUx44dQ1ZWFoD3V+fW19fH8OHD4enpiQEDBqjdxV5CVE3l%0AqjIAOK3c0alTJ/Y2wzB4/PgxZ20TQgghhKiCsrIy5OTk4NWrV8jPz+c7HKIi+D7PVtcL+F9++SVO%0Anz4NoVAIgUAAsViMhQsX4rvvvoOXl5fc2qmoqMDq1atx7Ngx9m8pEAhgY2ODCRMmyK0dZaGnp4dZ%0As2Zh1qxZePLkCR4+fIji4mI0adIEnTp1QsuWLev0eubm5lLHoLGxMXx8fDBr1iw0bdpU3uErhaio%0AKFy8eLFKldm5c+dizpw5VRKG6mPw4MEYNGgQ9uzZgy1btrBJjwzDYN++fZg0aRKsra0b3A4hiqZO%0Aq4IFBQXJ/TXFYjHKyspQUFCAV69eIT09HcnJyUhOTmaTniXvX1lZGRYvXoxTp06hefPmco+Fa3fu%0A3GFvCwQCDBo06IMrc7Rs2RLr1q3DpEmT2O/E8PBwLFq0CLdv38aCBQsgEomqJHTr6upizpw5mD59%0AulolcQLAli1bEBAQAGNjY/Tv3x9OTk5wcnKCpaUl36GptLS0NPz3v/8FUH0RpepU/rwWFxdj3rx5%0ACAkJqXPisTozNDSU2q5vtezKVfrrSjZPx8jIqN6vpSxGjhzJdwhKR72+6QlphDIzM2s92CUUCuv9%0AXELkQTILn+vnEvkxNjaW2i4uLuYpEkIIUT1t2rTBJ598gp07d0oN1vn7+/MdGqeio6Nx6NAh/P33%0A3xCLxTVW5wb+HTB3cHDAzp07qwyWEEL4U1BQILVdeVlRRZMd0KdkJUIIIYQQoLS0FH///TdCQ0MR%0AGRkpNW6nLolIRHHoWpHitGzZEgsXLsTatWvZRJmSkhL4+fnhypUrWLRoEVq1atWgNu7du4dVq1Yh%0AISGBvU8yprJy5Upoa2s3dDeUmo2NDWxsbBr0Gs7OzjA0NISlpSXs7e3h6OgIHR0d+QSopHbv3s3e%0Alhwvq1atwscffyzXdjQ0NDBr1iyYm5vj22+/ZX+TxGIxdu7ciXXr1sm1PULI+/Xt25eztvLy8nDi%0AxAn89ttvyMvLYz//+fn5+OGHH7B161bOYlGUhw8fAvj3e3TatGm1el7Pnj0xZMgQREREAHi3OuLr%0A16+xePHiapO6+/Xrh++//x5WVlby3wklwTAM8vPzERoaitDQUACAtbU1nJ2d4eTkhH79+sHAwIDn%0AKFXL1q1bqz2eBg0aBDc3N9jZ2UFfXx/5+fm4c+cOTp8+jYSEBKnH5+TkYM+ePWxFeVI1iVpSvIpL%0Az549k9o2NTXlPAZ5CwgI4DsEpUOJ3YSoMIZhMHToUM6fS0hDNGSAmAaX+Sc7+1fdZgMTQoiiTZo0%0ACTt37mS3c3JykJmZWecqQqomNzcXx44dw9GjR5GRkQGg+urckvuMjY2lkkbNzMwoqZsQJSM7cdjE%0AxISztmUHKYuKijhrm0vh4eH1PgdqyHMlqEIGIYQQovxKS0sRGRmJCxcuIDIyku2jVTeBVnJf69at%0A4ebmxn2wRGnVt3InwzD4/PPP2cnrAoEAf/31l5yjUw+TJ09GXFwcwsLC2ORuhmFw7tw5hIWFYezY%0AsRg7diz69etX69esqKjAjRs3cPDgQURERLCT5yv/PebMmQNHR0cF7pn68PX1ha+vL99hcObZs2eI%0Ai4uTOl4mTpwo96TuysaPH4+bN2/ixIkTbLthYWFYvXq12ifRE9JYmZqaYvr06Rg7diymTZuG1NRU%0A9vN/8eJFpKSkqPyKpq9evWL3SU9Pr06J80OHDkVERATbX/fz88Pz58+l+u/6+vpYvnw5Jk6cqJD4%0AlYnseQvwLuE9PT0d+/fvh6amJnr27MlW87a3t+crVJWQlZXF9j2Bd++riYkJfvnlFzg7O1d5vL29%0APT799FMcPnwY33//PcRiMXtsHz58GF9//TXlhvyf1q1bA/j3mJVM8ODS3bt3eVtRlXCHPnGEqDhK%0AkiWqgqrCqAfZJV309fV5ioQQQlRT8+bNYWVlJTWTOjU1VW0Tu2NjY3Ho0CGEh4ejvLy8xurcDMNA%0AQ0MDAwYMgLe3N4YPH44ePXpQ/4EQJSYSiaS2uawAJ3vBt75LHSozhmHw9ddf1/k59X2uLIFAgJSU%0AlAa9BiGEEEIU40PJ3JWXzmYYBgzDwNLSEqNGjYKbmxu6d+/OW+xEOcmzcieXVUBViUAgwP/+9z/M%0AnDkT//zzj1Ryd3l5OU6cOIETJ06gSZMm6NWrF+zs7GBlZQUzMzPo6+ujoqICxcXFyMvLQ3p6OlJT%0AUxEfH89Ocq1u8vy4ceMwb948XvaXKL+oqCip7SZNmnBSifPrr7/G6dOnIRaLAbxbFfbq1asYMmSI%0AwtsmhPDHwsICv/76K3x8fPD27Vv2/uPHj6t8YvebN2/Y2+3bt6/TNY3OnTtLbUdFRUn147t164aN%0AGzeqdZXuyqrrz1S+XyQSIT4+HvHx8QgICICxsTEcHR3Zit6yqzw2dtevX5ea9KelpYVdu3ahZ8+e%0A733exx9/jJKSEvz000/s36KgoAD//PNPtQnhjVGHDh2ktmNjYzlt/969e8jJyWH/Ptra2mjbti2n%0AMRBuUGI3ISqKklyIKqFJBOrj8ePHUtvm5uY8RUIIIaqra9euePr0KbvNxxJdivT27VsEBwfj8OHD%0AePToEYD3V+e2srKCl5cXvLy80KJFC+4DJoTUi6Rih4SmpiZnbWtoaEhtq+v5Bk3kJoQQQoiEJJn7%0A/Pnz+Pvvvz+YzA28m1gsSeb+0MV7Qoji6ejo4LfffsMPP/yAQ4cOVfu5LSgoQFRUVJWk2+q8rzL/%0AtGnTsGzZMnnvAlEjSUlJAMAmfI0ePRpNmjRReLstWrTA0KFDERYWxt53+/ZtSuwmpBFo06YNPvnk%0AE+zcuZNNNA0PD4e/vz/foTVIaWkpgHe/xU2bNq3TcysX/JEdy/P29saqVasazYoGe/fuRUxMDOLi%0A4nD79m2pQh41JXrn5+cjLCyM/U2xtrZmq3k7OjrCwMCAux1QQjdu3GBvCwQCjBs3rtbnhVOnTsXB%0AgwelrmXGxsZSYvf/MTExQZs2bZCRkQGGYRAXF4dXr16hWbNmnLR/7tw59rZAIMB//vMfTq/PEO5Q%0AYjchKogu0BJVcu/ePb5DIHIiEomQkJAgtaSLjY0Nv0ERpVK5ArEyaNOmDd8hEFItU1NTqW1JdSVV%0Al5iYiIMHD+LChQsQCoXvvcBoYGCA0aNHw9vbG3369OElXkIIUVZ8T+RW1zGHFStW8B2CWmEYpkpl%0AKUIIIfJVWlqKy5cv48KFC7VO5m7WrBlGjRoFV1dXOtciRAlpaWlh1apV6N+/P9avX48XL15IfZaB%0A2vfHq0tysrCwgJ+fH1xdXeUaN1E/T548kdrmstq+s7MzwsLC2GM4LS2Ns7YJIfyaNGkSdu7cyW7n%0A5OQgMzNTpVc0LS8vZ2/XNZG48oQayfV3gUCAzz//HN98843cYlQFDg4OcHBwAPAuJyEpKQmxsbGI%0Ai4vDzZs3pSq915To/eTJE6Snp+PAgQPQ1NREz5492UTv7t278z7myrXKhZcEAgHc3d3r9HwPDw9s%0A27aNfd8ePHgg9xhV2ZAhQxAUFATgXRGcXbt24b///a/C2xUKhThy5IjUd4a6TJDLycmBhYUF32Eo%0AFUrsJkTFeHl58R0CIaSRunTpEgoLC9nOu46ODtq1a8dzVESZjBgxQmlOigUCAVJSUvgOg5BqyVa/%0AqVx5QFV5e3vj7t27AGquzi0QCODg4ABvb2+MHj0a+vr6vMRKCCHKTF2TqvnGMAxOnjzJdxhqh45X%0AQgiRP6FQiMjIyDolc5uZmWHEiBFwc3ND3759lWZshhBSs1GjRrHJIAcOHMCLFy8AoEqS94dIvgdM%0ATEwwceJEfPHFFzAyMlJIzES9ZGdnSxXxad++PWdtd+zYkb3NMEyVJHNCiPpq3rw5rKyspApFpaam%0AqnRit+TaB1D3Yg3a2tpVXqd3796NLqlblpaWFnr27ImePXviiy++AMMwuHv3LpvoHRcXh7y8PPbx%0A1U2QE4lEiI+PR3x8PAICAmBsbAxHR0c4OztjwIABaNWqFef7xbWcnJwGFeyrXN2bYRhkZGTIMzyV%0AN2LECAQFBbHv8aFDhzBlyhSFF57bsWMH3rx5wx73mpqaGD16tELb5MqQIUPg4uICX19fDBo0qMrK%0ArY0RJXYTomLWrVvHdwiEkEaovLycnZEpObHs06dPo1n+idQeJXcQ8mGynxNdXV2eIpGfyhMpJL8V%0AlQeLPDw8MHbsWKqkTwgh76HqS88qO+qnyg8lDBJCiHxJkrnPnz+PqKioWiVzm5iYsMncjo6OdMGT%0AEBWko6ODGTNmYPr06YiKikJoaCiio6ORk5NTq+fr6+vD0dERw4cPh7u7O/T09BQcMVEnhYWFUtvm%0A5uactS2bwFlQUMBZ24QQ/nXt2hVPnz5lt7OysniMRvksXryY7xCUjkAgQJcuXdClSxd8/vnnAN6t%0A9iBJ9I6NjUV2drbU4yUk50/5+fkICwtDWFgYAMDKygrOzs5wcnJCv379YGhoyOEecaNylXPg3Tlk%0AXdja2kptv3r1qsExqRMHBwfY2dnh/v37EAgEKC8vx4IFC7Bv3z6FFbZKTEzEH3/8IZWzM3r0aDRv%0A3lwh7XFNJBIhIiICERERsLCwgJeXF3x8fGBlZcV3aLyhxG5CCCGEfNCaNWuQmpoqdSI0cuRIHiMi%0AykoZkjwoaYcouzdv3kht13V5PmVVeea/ra0thg0bhtGjR6Nz5848R0YIIarh008/5TsEtaQM/VN1%0AQ/1tQghpOKFQiMuXL+PChQu1TuY2NjbGsGHD4OrqigEDBkBLiy7xEaIOBAIBXFxc4OLiAgB4+vQp%0AUlNT8fjxY+Tl5aGoqAhisRiGhoYwMjJCmzZt0KFDB9ja2lLhFVJvsisI1jXZqyGaNm0qtV1UVMRZ%0A24QQ/pmamkpt03fAvywtLdGrVy++w1AJtra2sLW1xaRJkwC86z9JEr1jYmLw/Plz9rHVJXqnp6fj%0A6dOnOHDgADQ1NdGjRw84OTnB2dkZ3bt3V4vxRMk5pkRdk41lVx+mz2pV06dPx9KlS9njJSUlBfPn%0Az0dAQIDcJ10+evQIs2fPRnl5OduehoYGvvjiC7m2owwYhkF2djZ2796N3bt3w8HBAb6+vhg1alSj%0AO/+hUR9CCCGE1Cg3NxerVq1CeHi41AmMiYkJPD09eYyMKCu+kzzU4USbqL/U1FSp7RYtWvAUiWJo%0AamrC1NQUGhoayM3NhVAopKpRhBBCeMF331TdODg48B0CIYSotPokcxsaGmLo0KFwc3ODs7Oz1HLt%0AhBD1ZGVl1air0hFuiEQiqW0uf19k25JNPCOEqDfZZFHZiSaNlUAggI2NDd9hqCxJ/8nHxwfAu0rw%0AMTExbLL3o0ePpB5f+bxLJBLh5s2buHnzJrZu3QpjY2PcuHGD832QN7FYLLVd11WeZItSyfYdCODh%0A4YEjR44gNjaWLX4VHR0NX19fbN68Ge3bt5dLO3///TeWLl2KgoICqWrdn3zyCTp16iSXNpSJ7LhI%0AbGwsYmNj8f3338PDwwPjx49vNEXFKLGbEEIIISyhUIiMjAzcv38f0dHRCA0NhVAoZDuHkn8XLFgA%0AXV1dvsMlSmbdunWctfXkyRP88ccf7Emk5NiU4LLCCCF18fbtW9y5c0equnXbtm15jkp+BAIBxGIx%0A4uLiEBcXBwDQ09PDwIEDMXLkSAwZMkQtl7QjqmfYsGG8PBd49zm5ePFig16DEPJhly5d4jsEtbN3%0A716+QyCEEJXm6OiI0tJSANKTj2QvWurr62PIkCFwc3PDoEGDGl1FKkIIIYpXUVEhNZ5e12SvhpBt%0AiybkEtK4yH7m6Xrzv+jaifw0b94cHh4e8PDwAPCumF1cXBybwJ2SksJeY658vQ4ACgoKeIlZ3mR/%0A6+tK9rn0e129H374AT4+PigqKmKPpdTUVIwbNw7e3t6YNWsWWrVqVa/XTk1NxdatWxEeHl4lF8LK%0AygoLFiyQ124ohf79++PGjRvssSs7VlJQUIADBw7gwIED6Ny5M3x9feHh4QEjIyM+w1YoSuwmRMVM%0AnjwZvr6+GD16NA3oEpUwZcoU9rZAIMBff/3FYzSqr6GJRNWpqKhAeXk5ioqKqlRGqFwxSPKvi4sL%0AJk6cKPc4iOrz8vLipJ3AwEAEBQVVm9TNMAyGDRuG1atXcxILIXV1/PhxiEQi9pg1NjaGtbU1z1E1%0A3JAhQxAdHS21b5LfkJKSEoSHhyM8PBy6uroYPnw4vLy84OTkxGfIpBFjGEZqKcbaPqe+z5WlrqtL%0AxMXF0eBuI7Fs2TJ2coJAIEB8fDzPEVWvvgPmhBBCiKIIhUKpwgnAu/4lwzDQ09PDoEGD4ObmhsGD%0AB9OqR4QQQgghRC29efNGalu2KnBjpq7jxsrAzMwMI0eOxMiRIwEAOTk5OHPmDIKDg5GamlrluhYh%0AtWVtbY1t27Zh5syZKC8vZ8/5RSIRjh49imPHjqF3794YNmwYevfujU6dOtWY6ycUCpGamoobN24g%0AIiICt27dAlA1F6Jp06bYvXu32k0GCQwMRFZWFk6ePIlTp06xlfYrfzdKPqMpKSlYs2YN1q9fj1Gj%0ARmH8+PFqudokJXYTomIkS4X88MMPGDNmDMaPH48uXbrwHRYhNYqJialywYLU3/Pnz6vMGlUk2U5S%0A3759sWXLFk7aJkTWkydPsGLFCty+fbvKMsWSk5hvv/0WY8aM4TlSQqr3+vVr7Nq1S+p3ccCAAXyH%0AJRc7duzA69evERwcjODgYDx8+BBA1cpzQqEQISEhCAkJQfPmzeHp6QkvLy+1SG4nqoHv/qi6Dgwz%0ADIPJkyfzHQbhiFAoRHFxMQD+P1OEEEKIKqo8tmdiYoIRI0ZgyJAhbFKL5OKtovXv35+TdgghhBBC%0ACJFITU2V2m7RogVPkZDGori4GLdu3UJiYiKSk5ORnJyMly9fsv9P45ukoRwdHbF161YsWbIEhYWF%0AVSZyV17lWCAQoHnz5jA1NYWBgQHEYjGKi4uRl5eHnJwcqdeVLcLIMAzMzc2xY8cOtb2u2rx5c8ya%0ANQuzZs1CYmIigoODce7cOeTn5wOomr87+D7NAAAgAElEQVQkFApx+vRpnD59GlZWVhg/fjw8PT1h%0AYWHB1y7IFSV2E6KiCgoKcPDgQRw8eBB2dnbsEgNNmjThOzRC5ObevXtS23Z2djxFony4PMFgGAZa%0AWlr4/PPPsWjRImhqanLWNiESgYGB2LJlC0pLS6tMFGEYBiNGjMCqVatgbm7OY5SE1KywsBCzZ89G%0AXl6e1PE7btw4HqOSL3Nzc8yYMQMzZsxAQkICjh07hvPnz6OwsBBA1STvly9fYteuXdi1axd69eoF%0Ab29vuLq6qt0Mc0IaC3VNWieEEK5s27aNl+dKzJ07t8GvQQipHdllvo8fP47jx49zGoNAIEBKSgqn%0AbRJCaqeoqAgPHz7E06dPUVBQgKKiIjAMA0NDQzRp0gRWVlawtbVV6yXHCSGEqKe3b9/izp07UhMd%0A27Zty3NURN2UlJQgJiYG165dQ2xsLB48eACxWMz+f+XzseoqddNkA1IfLi4uOHr0KObPn4/79++z%0AxekA6eOLYRhkZmYiMzPzg5XiZfMhOnXqhO3bt6N169YK3BPlYW9vD3t7e/j5+SEyMhLBwcGIiopi%0AV3WXff/S09OxceNGbNmyBS4uLvD19cWgQYOgoaHB2z40FCV2E6KiKnd27969i++//x4bNmzAyJEj%0A4ePjg379+vEcISEN5+npyf4Y08UGxauuw2hmZoZRo0Zh2rRpaNOmDQ9Rkcbu8ePH8PPzq1KlG3h3%0AzJqamsLf3x9ubm58hknIe0VGRuLHH39ERkaGVLXudu3aYfDgwXyHpxA9evRAjx498N///hcXLlzA%0AiRMnEBsbW+3EDOBdRbpbt27hxx9/xMiRI+Hp6clX6ERNWVpa8h2C2qKKJoQQ0nAMw2D79u11fk59%0An1sdSuwmhB80OY4QAgBxcXG4dOkSoqOj2VXQPsTKygqDBg3C0KFDqQI/IYQQlXD8+HGIRCJ2PNHY%0A2Fhtq84SbiUnJyM6OhpXr17F7du32cRP2fMt2WRbhmGgr6+PPn36wNnZGc7Ozmjfvj3n8RP1YGNj%0Ag+DgYBw6dAhbt25FXl4egOqvoUiOP4marrNIjtG5c+di6tSpjbIIo7a2NkaMGIERI0YgLy8PZ86c%0AwcmTJ9n8MdnrziKRCBEREYiIiICFhQW8vLzg4+MDKysrvnah3iixmxAVo6WlVWX2CfDvEgNnzpzB%0AmTNnYGVlBR8fH3h5eanNEgOk8aILHP+Sd1KSQCCAlpYWdHR0YGhoCAsLCzRv3hwdOnRAt27d0Llz%0AZ5WewUZUF8MwCAwMREBAQI1VukeOHIlVq1bBzMyMx0iJKnrx4oXcX1MsFqO8vBzFxcV4/fo1MjIy%0AcP/+fVy5cgWZmZlVJiYIBAKsWrVK7nEoGz09PXh6esLT0xPPnj3D8ePHcerUKWRmZgKo2p8tKSlh%0Al8yqnARPSENFRETwHYJaon46IYTIT0O+Uxv6fUz9LUK4xfdnjvpwhCgHhmFw7NgxBAUFIS0tjb2v%0AttLT07Fv3z7s27cPNjY2mDJlCnx9faGlRZf/CSGEKJ/Xr19j165dUuP+AwYM4DssoqLy8vJw5coV%0ANpk7NzeX/b+akmUlibQCgQAdO3ZkE7l79+4NHR0dTuMn6ktDQwOffPIJfHx8cPr0aRw+fBhJSUlS%0Aj6k8wUBW5ePX0tISEydOxMcffwwTExOFxq0qTE1NMWXKFEyZMgVpaWk4ceIEzp49i+zsbABVq3hn%0AZ2dj9+7d2L17NxwcHODr64tRo0apzGeezuwI+T+fffYZhgwZwncYHxQdHV3t7JPqlhjYtGkTAgIC%0AMHDgQPj6+mLw4MGUoEmIiqOkJNIYPH78GCtWrEBCQkK1VbrNzMzg7+8PV1dXPsMkKmzo0KGcXUiX%0APYYlt+fMmQMHBwdOYlAWbdq0wYIFCzB//nxcvXoVx48fx6VLl1BWVgag6sl25fcsMTER+/fvh6ur%0AK03mIERJUGVXQgiRD0rwJKRxoc8cIQR4V6F7zZo1SE1NrbaSZG1Jnvv48WOsWbMG+/btw7fffksV%0AvAkhamPYsGF8h0DkoLCwELNnz0ZeXp7U79y4ceN4jEr+srKyEBYWxtvzAWDkyJENer6yYhgGt27d%0AQnR0NKKjo5GSkiK1kplEdRW5AcDc3BwDBgyAk5MTnJ2d0axZM+53gjQqurq68PX1ha+vLzIzMxEV%0AFYW4uDikpaXh8ePHEAqFUo/X0NBAq1atYGtrC3t7e7i4uKBLly48Ra8abG1tsWzZMixZsgTXrl1D%0AcHAwLl26xL63stedY2NjERsbi++//x4eHh4YP348OnfuzFv8tSFgaBSJEJX1vtknQNWkGHNzc3h7%0Ae8PHx4eWtCGcsbOzk5p5e/fuXU6eSwhRPQzD4Pfff8e2bdtqrNI9evRofPfdd5TYSRrEzs6Os7Zk%0Aj2GBQIBZs2ZhwYIFnMWgzAoKCnD69GmcOHGi2iWzZGlqaqJfv35wd3fHyJEjYWRkxFWohBBC/s/X%0AX3/NXmSi87TG5fr163yHIEXVE5a47JN+CH2WCeFGTEwM3yFI6du3L98hEDVAY/h1t2vXLgQEBKCi%0AoqLaye3AhyeB1LScu+T/Zs+eja+//lpOERN1JPvZDQgI4HTy0ddff03fHaRWKh+rfKFjtWEiIyPx%0A448/IiMjA8C/10natWuHkJAQnqNrONnv07qqqbp0fQgEAvY6izrIyspiE7n/+ecfFBQUAKjaT6ou%0AR0pbWxv/+c9/2Krcyp68qQjy6KdTX19xhEIhioqKIBKJYGhoCENDQ96LP6iDwsJCnD9/HqdOnUJ8%0AfHy1+SbAv98bnTt3hq+vLzw8PJTymjMldhOlUlpaiuTkZNy9excvXrzAy5cvUVxcjNLSUujo6KBJ%0AkyYwNjaGiYkJOnbsCHt7e1haWvIdNu8qKipqNfuk8n19+vSBr68vRo8erTJLDBDVRIndhJDaePTo%0AEfz8/Gqs0m1ubo7vvvsOo0aN4jNMoiYkvy9ckRzT1tbW8PPzg4uLC2dtq5J79+7h2LFjOHv2LN68%0AeQPg/ZMWtbW1MWjQILi7u2Po0KHQ1dXlPmhCCGmEVCWxe/DgwXyHwBIIBLh8+TLfYTQY132o91GH%0Ai5WU4EkIIUQd0Bh+3Xz77bc4fvx4teOfkm1bW1t07NgRbdq0QdOmTWFgYICKigoUFBQgPz8fr169%0AQmJiIp48eVJtYrjkb+Hm5oZffvmF4z0kqkI2WZbrfr7kOKXvDvIhynIeqk7H6osXL+T+mmKxGOXl%0A5SguLsbr16+RkZGB+/fv48qVK8jMzJT6rmEYBhoaGvjrr7/UYlVTZZh8IKHqx2h5eTni4uLYZO60%0AtDT2/2pKgK98f9u2bdlE7r59+0JfX5+bwJWUbD89IiKizsepZAXkhryGBOX2Ea5lZGTg5MmTOHXq%0AFJ49ewag5jxKXV1djBo1CuPHj1eq3yZK7Ca8KywsxJkzZxAeHo6YmBiIxeI6Pd/MzAyOjo4YM2YM%0ABg8erBQdez7VdfZJkyZNMGbMGIwfP56WcSAKQYndhJD3YRgGv/32G7Zt24aysrJqf7fc3Nzg7+8P%0AU1NTHiMl6oTL6ohGRkYYMGAAXF1dMXLkSGhqanLWtqoqLy/HxYsXceLECVy9ehUVFRU1DtRJ7tfX%0A18ewYcMwZswYODs70/tMCCEKpCqJ3XRhTf7oPSWEEEKILBrDr73169cjMDAQQNWEAgcHB3h7e2Pw%0A4MG1HgPNz8/H1atXceDAAcTFxVV5XYFAgE8++QT+/v7y3hWiBpShb0/fHaQ2KLFb/rh8T2uaPPLV%0AV19h7ty5nMSgaHSMyseXX36JmJgYlJSUAKhdIreJiQkcHR3ZZO6WLVtyF7AKkMckrvdVR68LdSjQ%0AoMyys7Px0Ucf8R2GUouLi8PJkydx4cIFFBYWAqh+ki0AWFlZYfz48fjiiy/4CbYSSuwmvCksLMT2%0A7dtx5MgRFBcXA/jw0mI1kXy4WrRogRkzZuDjjz+GlpaW3GJVVe+bfQJU/XKys7Njlxho0qQJ9wET%0AtUSJ3YSQmjx8+BArVqzAnTt3qq1S06xZM6xcuRIjRozgM0yihlasWCH319TW1oaOjg4MDAxgYWGB%0AFi1awNbWFm3btpV7W41JVlYWgoODERwcjPT0dAA1D+JJ7jcxMcE///zDbaCEENKIqFpiN9/U6XyW%0A3lNCCCFEPTWkcqc8q/hJqGM1v/DwcMybN6/KmEbPnj2xfPly9OrVq0Gvf/fuXaxcuRKJiYlVkrvX%0Ar1+PsWPHNuj1ifqhvj1RFUOHDuU7BCkRERF8h9BgXBa+qW5FiVmzZmHBggWcxaBoXL6fH6LK36ey%0A72N114G0tLTQvXt3NpG7e/fu0NDQ4DROVaIMk7gkVPnYVGZXr17FoUOHEBkZiTt37vAdjkooLS1F%0AREQEzp49i6ioKJSXlwNAlc+KshyzlNhNeHHp0iWsXLkSr1+/rnGmVV3Ivkb79u2xfv16dO3atcGx%0AqovazD6R3Kerq4uRI0fCx8cH/fr14yVeoj4osVs1PHz4EDdu3MCzZ89QVFQEfX19WFlZoXfv3kp1%0AQkrUA8Mw2LNnD7Zv315jlW53d3f4+/ujadOmPEZKCFEmcXFxOH78OC5cuMBWbahp0iL1GQghRHFU%0AKbGba9WNa6nT+awynBvSGAEhhBAifw1J8JRXFb/Kz1e3an65ublwd3dHXl6eVF9m7ty5mD17ttwS%0AksRiMbZt24adO3ey9zEMg6ZNm+LcuXMwMzOTSztEPShD316C+vaEcIvriR2SvoK1tTX8/Pzg4uLC%0AWdtc2L9/P98hSPn000/5DqFeZI9LyXHTunVrODk5YeDAgXB0dISRkRFfIaocmsSlnvLy8nD8+HEc%0AOXIEz549o/e3Ad6+fYtLly4hIiICV69elSpKrCzvKZU0Jpzbtm0bfv31V1RUVACoOshT17kGAoGg%0Ayg98WloaPv30U6xduxZubm4ND1oN9OnTB3369IG/vz/Cw8Nx6tQpXLt2DWKxuMr7JxQKcebMGZw5%0AcwZWVlbw8fGBl5cXLCwseNwDQogi3Lp1C+vXr0dCQkKNj7GxscGsWbPg6enJYWREXT18+BDffPMN%0AkpKSaqzSvWrVKgwfPpzPMAkhSqhyfzYkJAQnTpzArVu3APx7TkDzlgkhhEh4eXlx1lZZWRnCwsIg%0AEokA1LzUsKoLCgrirK3Y2Fjs3LlT6j2t/H5aWVlxFgshhBDSGMjrfJrOy6vas2ePVFK3hoYGVq9e%0ADV9fX7m2o6mpifnz58PU1BRr165l+075+fnYuXMn/Pz85NoeUW3+/v58h0AI4RFXv9dGRkYYMGAA%0AXF1dMXLkSGhqanLSLpdUNZFaWUmOzebNm2P69OkYO3YsFQFrAOqbq4+4uDgcPHgQ4eHhKC8vp7+t%0AHDRp0gROTk4oLy9HcXExrly5onTj+VSxm3Bq8+bN2LVrV7WVOQGgWbNmcHJyQocOHWBjY4NmzZpB%0AX18fBgYGEIvFKC0tRV5eHrKzs/Hw4UMkJSXh5s2bNVbsEwgE+P777zF+/Hhud1RF5OTk4NSpUzh1%0A6hRSU1MB1Fz1UFNTEwMHDoSvry8GDx5MS5qQWqOK3YqXm5uL06dP48aNG8jIyIBYLEbLli3h4OAA%0AT09PtGjRotrn7dy5EwEBAWAY5oMdP4FAgD59+uCnn35Cq1atFLEbRM1JqnRv27aNPdmQ/c0ZM2YM%0A/P39YWJiwmOkhBBV8vjxYxw/fhynTp1CTk4OAKryQwghiqYqFbu5kpiYCD8/P6SlpUmdvwLv+rgt%0AW7bEDz/8ACcnJ54jVQ1CoRD/+9//cODAgSrnqZJEqM8++wyLFi2Cnp4eT1ESQggh6oWq+SlObm4u%0Ahg4ditLSUnb/pk+fjiVLlii03V9++QV79uxh+6f6+vqIjIykcVdCCCFYsWKF3F9TW1sbOjo6MDAw%0AgIWFBVq0aAFbW1u0bdtW7m0R9VRTf1QgEKBTp07o378/nJ2d0adPH+jo6PAQoepRxGe9IdatW8d3%0ACCqnsLAQJ0+exKFDh/Dw4UMAVQuKqOM5lKJlZ2cjNDQU58+fx+3bt6sdg1aW95QSuwlnTp8+jWXL%0AllWbfD1s2DDMmDEDPXv2rPPrlpWV4dKlSzh48CBiYmKqvL62tjYCAwPRp08fueyHukpJScGJEydw%0A7tw55ObmApD+Iai8bW5uDm9vb/j4+MDa2pqfgInKoMRuxRGLxdi+fTsCAwMhFAoBVP28amlp4fPP%0AP8eCBQugpfXvQh27d+/Gxo0b2e0PDdxLXtfS0hJBQUFo3bq1XPeFqLe0tDSsWLHivVW6V69ejWHD%0AhvEZJiFEhVVUVCAqKgrHjh1DZGQkkpKS+A6JELW3ZcsWvkOQMn/+fL5DaDQosfud8vJyBAQEIDAw%0AEGKxuEpCNwBMmDABy5Yto2ViaykuLg5+fn7sMqKA9HmDtbU11q5di969e/MZJiHk/7N353FR1esf%0AwD/DKiCCSCFukYYLCuauLC6IqKzDQF7NNK/X9Gqm2dUUkFuZilqaVmpaWYHKoGwJ4sKiXhRUFAEF%0AESRxQdEQENmZ5fdHvzkyMCAknDMzPO/Xq1dzhpn5Pud45sw53/N8ny8hRO0MHjyY6xAY6nZ+GRwc%0AjE2bNjH3OSwtLfH77793ePEkkUgENzc33L17lzlPXb9+PVUVJYSQv0ksFuP06dOYOXMm16EQopZk%0A56OKClE2fL5Lly4YPXo07O3tYW9vjwEDBrAbKCEsuH79OoRCIWJjY1FTU6PwuyBDuVStU1FRgZMn%0ATyI6OhqpqanMNlXUBw0AI0eOxOHDh7kJtgFK7CasKCkpgbOzMyorK5nnpFIpevfujS1btmDMmDHt%0A0k5ycjI+++wz3L9/v8mNn9jYWLWc2qW9iUQi/O9//8OxY8dw9uxZJllUUZI3j8dDdnY2Z7ES1UCJ%0A3R3j+fPnWLx4cZMRZI2/q7Lnxo8fjx9++AG6urrIzMzE7NmzFY48a0zRxRNbnc9E9UkkEuzfvx97%0A9uxptkq3h4cH1q9fj27dunEYKSFEnZSUlMDExITrMAhRe8pS1U+GrhXYQ4ndL6p05+fnK+z87dWr%0AFzZu3AhbW1suw1QZDat0SyQSAPLbU0NDA/Pnz8eqVaugq6vLZaiEEEKIWqJqfh1nzpw5uHbtGoC/%0Azm92794NR0dHVto+c+YMli5dypxXjR49GsHBway0TQgh6qKwsBBHjhxBeHg4nj592in7QIhquH//%0APoRCIdasWcN1KH/L2bNnkZSUhPPnz+Pu3bvM883lPsj07NmTSfK2tbWFoaEhe0ET0o6qq6sRExMD%0AoVDI5OE1t9/Lnu/SpQumTp0KLy8v2NvbsxuwCqivr8fZs2cRHR2Nc+fOoa6uDkDzydympqbw8PCA%0Aj48P+vfvz03QjVBiN2HF5s2bERQUJJegaW1tjf3798PY2Lhd23r+/DmWLl2KK1euyLUXEBCAd999%0At13bUneVlZWIi4vDyZMncfHiRdTU1NB0DqTNKLG7/UkkErz//vtITU0F0PyovMbLHh4e2Lp1K+bP%0Any83w4FUKoWZmRnc3d1hbW0NQ0NDpnPi+PHjePz4cZPvvp+fH+bNm8fSGhNVlJeXB19fX2RlZSk8%0AOX7ttdewYcMGTJkyhcswCSHtpGHFfR6Ph/j4eA6jIYSwoeG5OtfoWoFdnTmxu66uDt9++y1+/fVX%0AhVW6eTweU6XbwMCA42hVw+XLl+Hv748HDx4ovJa1sLBAYGAgRowYwWGUHePhw4dchyCnV69eXIdA%0ACCGEqJXa2lqMHDkSEokEUqkU5ubmOHPmDKsxODg4oLi4GFKpFFpaWkhLS4OOjg6rMRBCiKqRSqU4%0Ac+YMhEIhLly4wBzHO1sfCFF+EokECQkJEAqFSElJgVQqVYt99P79+0hKSkJSUhIuXbqEqqoqAC+v%0A5q2hoQFra2sm0Xv48OFKVZiEEEVyc3MhFAoRHR2NioqKVlXnHj16NPh8PmbMmEF90ApcvnwZ0dHR%0AOHXqFJ4/fw6gaTK37DlNTU04ODjAx8cHU6ZMUbqCwVpcB0DUX21tLSIjI+W+HH369MGBAwc6ZCpa%0AQ0ND7N69GwKBAA8fPmRuNIeEhFBidxsZGBiAz+eDz+ejqKgIgYGBOHXqFJ38EMKx4OBgpKamKkze%0ANjMzg5mZGYqLi1FUVASxWMwcB48dOwYrKysmqVt28jJnzhz4+vo26dB1d3fHJ598gj179mDv3r0A%0AwLwvKCiIEruJQhKJBPv27cPevXubVOmW7XN8Ph9+fn5UpZuohHv37iEjIwM3b97Ew4cPUVRUhKqq%0AKtTW1kJHRweGhobo1q0bjIyMMHDgQNjY2GDYsGHQ09PjOnRWFRYWyg3GIoR0Hlx/55UhsZx0DpmZ%0AmfD19cUff/yhcOBi7969sXHjRkyYMIHLMFVGdXU1vv76a4SEhDRbpXvBggVYtWqV2iYfOTo6cn4M%0AlaFZ+QghhJD2l5OTw/TP83g8uUHxbHF0dERoaCgAQCwW49atW7C2tmY9DkIIUQV//vknjhw5grCw%0AMBQVFQGgfieinB4/fozQ0FCEhYXhzz//BNC08Jsq69u3L9599128++67EIlEuHr1KlPN+9atW80m%0AaIrFYmRkZCAjIwO7d+9Gt27dMH78eNjb28PBwQE9e/bkapVIC1asWIG4uDgAnad/qq6uDidPnoRQ%0AKGRm93lZde433ngDnp6e8PT0RO/evdkNWAXk5OQgOjqaKVwJKN6mDbent7c3vLy88Nprr7EfcCtR%0AYjfpcBcvXsTz58/lEj0CAwM7JKlbxsjICP7+/li2bBnz5bx9+zby8/MxYMCADmtX3Tx+/BgnT57E%0A6dOnkZ6eDolEojYng4Soqvr6euzbt6/Jicc777yDDz74AP369WNeW1xcjP3798vNmLB161bmfTwe%0AD++99x78/f2bbU9LSwsrVqxA165dsW3bNqbdBw8eIDMzEzY2Nh21qkQF5ebmYt26dbh586bCZBcz%0AMzNs2LABkyZN4jJMQl7q/v37CA0NRVxcHO7du9fk7y2NlgZeVAVwd3eHp6dnh573EkIIl7i+uUXX%0Ap4QNdXV12LVrF3799Ve5Kl3Ai+uqOXPmYM2aNdDX1+c4WtXwsird/fv3x+bNm/H2229zGCU7uD6O%0AEkIIIaTj3LlzB8CLc0Yu+tJHjBjBJHYDwB9//EGJ3YQQ0khycjKEQiESExOZ2blkGt+PJYRL586d%0Ag1AoRFJSkty+qs59pFpaWhg3bhzGjRuH1atXo7i4GOfPn0dSUhIuXLiAsrIy5rWNv6/Pnj3D6dOn%0AmZkH+/fvDzs7O9jb22PcuHHQ1dVlf4WIQp3lGHv37l0IhUJERUUx+25zAxWAv3IfZ8yYAT6fr5az%0AGb6qR48eITo6GtHR0bh9+zaA5pO5pVIp9PT0MGPGDHh7e2P06NGcxNxWlNhNOtylS5eYx7IpAdj4%0Agjg6OsLCwgJ3795lnjt//jwldr9EaWkpTpw4gZiYGKSnpzMHOJmGPyYaGhpchEhIp3bhwgWUlJTI%0ADZZZt24d3n///SavNTU1hZ+fH3r27MkkZcsGaEilUnTv3h2rVq1qVbsLFy5EZGQkc0IEAP/73/8o%0AsZvIEQgETaakB/46WdbV1cW0adOQnp6O9PR0VuJZuXIlK+0Q9fHgwQNs27YNCQkJTOJWc2THUkWv%0AaVgV4Ouvv8acOXOwZMkSGBkZdWT4hBDCqpycHFbaEYvFzGwgIpEIQNMKNG5ubqzEQjqfjIwM+Pr6%0A4s6dOwoHLvbp0webNm3CuHHjuAxTZVRXV2Pbtm0IDQ1VWKVbU1MTCxYswMqVK9W2SndjynDztbPc%0APCOEEELYJpv2W6ZXr16sx2BqagrgxTlHeXk56zEQQogyKisrQ3h4OI4cOcIUd2kuSVb2PCWBEi6U%0AlJQgLCwMR44cQWFhIYDm99XOwNTUFHw+H3w+H1KpFNevX2eqeWdmZkIsFgNQnCSbn5+PP/74A8HB%0AwdDR0cGoUaNgb28Pe3t7DBw4kJP1IepPLBYjPj4eQqEQly5dajEHD3hx72P8+PHYt29fp+kjba1n%0Az57h5MmTiI6ORlpaWovbU/b88OHD4ePjAxcXFxgYGLAe86ugxG7S4RqOimB7qjEXFxfs2bOH+eLm%0A5eWx1rYqqampQUJCAqKjo3H+/HnmZEfRTUupVIq+fftCIBBAIBBwFjNRXVFRUZy8V4bP57/yZ3Dp%0A4sWLcsvDhg1TmNTdkCwpOy8vTy4hXCAQtKminLe3N7Zs2cIcEzrDNDikbUQiETO1KCCfIFBXV4dD%0Ahw6xGg8ldpO2CA4Oxvbt21FbW9vqTrGW/i77jOrqavzyyy/4/fffsWnTJkyePLndYiaEEHXXcDYQ%0A4EW/guyc1tTUFJ9//jmcnJw4jpSom7q6OuzcuRO//fZbs1W6586di9WrV0NPT4/jaFXDpUuX4O/v%0Aj8LCQoUDQQcMGIDAwMBON3iYkqoJIYQQ9VVRUSG3zMWMbiYmJnLLlZWVrMdAlNPnn3/OdQgMHo+H%0Azz77jOswSCdx5coVCIVCnD59GvX19S9NrgOAkSNHgs/nY+bMmazGqgzu3buHjIwM3Lx5Ew8fPkRR%0AURGqqqpQW1sLHR0dGBoaolu3bjAyMsLAgQNhY2ODYcOGUV9JO7h06RKEQiHi4+MhEolata9aWlqy%0AGiPXZDOi2NjY4MMPP8Tz58+RnJzMJHoXFRXJvVZGKpWitrYWKSkpSElJwVdffYXXXnsNdnZ2cHBw%0AgK2tLYyNjblYJaJGHj16hNDQUISHh6O4uBhAy9W5TU1NmdcBQLdu3Sip+//V1dUxOY1JSUlyBYAA%0AxdvTxMQEnp6e8Pb2xltvvcV+0O2EErtJh3v06BFz0xUABg8ezFrbw4cPl1tuWGm2s5NKpbhw4QKO%0AHTuG+Ph4VFdXM88DaJKYp6urC2dnZ/j4+FAlKvK3SaVS+Pr6tvk9f/e9iqh6YndWVhaAF8kEPj4+%0ArXrfu+++iy+++ELuubbOnjB+/NML4jkAACAASURBVHjmsVQqxf3799v0ftJ5KEpOYDthoTOOUid/%0Aj1QqhZ+fH6Kiolq8AGyLhudRss94+vQpli1bhk8++QSLFi169cAJIUSNSSQS7N27Fz/88IPcjYuG%0A16ju7u5Yv349zYZA2l16ejr8/PyardLdt29fbN68GWPGjOEyTJVRVVWFbdu24ciRI81W6V64cCE+%0A+uijTnezwsvLi+sQCCGEkA517do1XLhwAXl5eaioqICBgQH69u2LsWPHwsHBQe1nhW18bvPs2TPW%0AY2icXN6lSxfWYyDKSSgUKkUfuuxeFyV2k45UUVGBqKgohIaGyhUlBJpPkO3Tpw88PT3B5/PRt29f%0AdgPm2P379xEaGoq4uDimmnlDLSUYA3/N+m5tbQ13d3d4enpyMrBJVZWXlyMiIgJHjhzBnTt3ALx8%0AX+3RowdcXV3B5/NhZWXFbsBKxtDQENOnT8f06dMB/JUfJkvyvnLlCmpra5nXNi5S9uTJE0RFRSEq%0AKgoaGhpMTgYhbXXu3DmEhIQgKSmpyezQje8da2lpYcqUKRAIBHBwcMCwYcOU4vxMGUilUly8eBHH%0Ajh1DXFwcM0C1pe2pqakJe3t7eHt7w9HREVpaqp8WrfprQJReaWmp3HLv3r1Za7tfv37MY6lUiidP%0AnrDWtrLKzMxEdHQ0Tpw4gadPnwJoPpkbAIYOHQofHx+4ubnB0NCQm6CJWnmV5M5XTQxVh5OgvztY%0A5u23327y3Jtvvtmmtvv06SO33HDEICENcf1do6p3pC18fX2ZGSEaXwDKOiDt7e1haWkJCwsLmJqa%0AQk9PD/r6+hCLxaitrUVpaSmePHmC/Px83LhxAykpKczgl4bnVxKJBNu3b0dNTQ2WL1/O/soSQogK%0AuHXrFnx9fXHz5k2FSbWvvfYavvjiCzg6OnIZJlFDdXV1+OabbxAUFNRsle733nsPq1evpoSYVkpJ%0AScH69evx8OFDhVW6LS0tsXnzZlhbW3MYJXcCAwO5DoEQQghpUWVlJS5evIibN29CIpFgxYoVrXpf%0AamoqNm/ejJycHIV/P3DgAHr06IGlS5di9uzZ0NTUbM+wlUbje2qye3JsalgdkMfj0X0+0gT1pRN1%0AduPGDQiFQhw/fhw1NTUtJoMBf82sMHPmTHh6era5OJY6ePDgAbZt24aEhIQmyYiNye5VK3qNWCxG%0ARkYGMjIy8PXXX2POnDlYsmQJFWdoQUZGBkJCQnDy5Em5WWUBxfuqjo4OpkyZAj6fj4kTJ6rtudSr%0Aeuutt/DWW2/hn//8J2pra3Ht2jWkpqYiNTUVmZmZqKmpAdA0yVtWmICQ1nr69CmOHj2KI0eO4NGj%0ARwBariY9aNAgCAQCuLu7N5lhp7PLyspCdHQ0jh8/3qTSOaB4e/br1w8CgQBeXl4wMzNjN+AORond%0ApMM1ntare/furLVtamraYiydxd27dxEdHY3o6GhmVKWiA5/sOSMjI3h4eMDb25vVCutEvVGiZ/to%0APFimZ8+erXqfohOYHj16tKltfX19ueXOekwlLVOX7xrpHA4cOICoqKgmF4FdunTBP/7xDyxcuLDF%0AC0ANDQ1oa2uja9eu6Nu3L0aNGoVZs2YBAK5fv47Dhw8jOjoaIpGISfCWSqXYvXs3Bg0ahGnTpnX4%0AOhJCiKoQi8XYu3cv9u3bx1Tpbnyt6unpCX9/f3Tr1o3LUIkaunbtGvz8/FBQUKBwQMEbb7yBTZs2%0Adcobu39HVVUVtm7diiNHjijcnpqamli0aBE+/PDDTlelmxBCCFEFJSUl+O677xAVFcUkvBgYGLQq%0Asfvnn3/Gjh07XpoQVlxcjI0bNyI6Ohq7du1SuxvwANCrVy8AL86DsrOz4eLiwmoMeXl5CmMiRIbu%0A3RF1U1NTg+joaISGhsrNggwornisqakJOzs78Pl8ODk5ddpr1ODgYGzfvl0uqfhlx4eW/i77jOrq%0Aavzyyy/4/fffsWnTJkyePLndYlZ1VVVVOHbsGEJDQ5nBcC+bVfbtt9+Gl5cXXFxcaLBWG+nq6mL8%0A+PHMDOV1dXWIjY1FUFAQsrOz5e7hEdJaKSkpEAqFSEhIgFgsbjEPz9jYGG5ubvD29saQIUM4iVfZ%0AzZw5EwUFBQBenszdpUsXODs7w8fHB2PHjmU1TjZRYjfpcPX19XLLurq6rLWtp6cnt1xVVcVa21wr%0AKSnB8ePHER0djevXrwNo+cCnoaEBW1tbeHt7d+qLFtIx6AS4/TScIghoWvWjOYpe19Yqc42nxhSJ%0ARG16P1F/zVXhIUQZPXjwADt37mxyTmRtbY2vvvoKFhYWr/T51tbWCAwMxKJFi+Dn54eMjAy5jqEv%0AvvgC9vb2Tc5XCSGkM8rJyYGvry9ycnIUJoG+/vrr2LBhA938Ie2urq4OO3bsQHBwsMIq3RoaGpg3%0Abx4++eQTqtLdSikpKfD398ejR4+ardIdGBiIYcOGcRglIYQQQppz8eJFrFq1CmVlZXL9+pWVlRCJ%0ARC1OZx0UFISvvvqKWVaUQNf43CA9PR3vvfceDh48qHbJ3W+99RbzWCqV4ty5c1i9ejWrMcTHx8sl%0AKQ0dOpTV9onyMjIyYjWpu6Kigil+0dqkUULaIi8vD0KhEMeOHUNFRUWLeRGy/ZDH48HJyQm7du3i%0AImSlIJVK4efnh6ioqJcmFbdWw1lMZZ/x9OlTLFu2DJ988gkWLVr06oGrsJycHISEhCAmJgZVVVUv%0ATV40MTHB7Nmzwefz0a9fP9bjVRdFRUVIT09HRkYGMjMzkZOTw+SP0e8R+TtmzJiBu3fvAmg6KEM2%0Ao4Gmpibs7e0hEAjg6OgIbW1tzuJVBXfu3GEeK7qWBIBhw4bBx8cHbm5u6Nq1K6vxcYESu0mHk12k%0AybB5oGrcwaTuSYhVVVWIi4tDdHQ0Ll682OyIIODFQa93797w8vKCt7c3zM3NWY+ZqD+aWrh9NT6m%0AtnawjKJjb0ud8K1BCfuEEFW2Z88e1NXVyXXiOjo64ptvvmnXgYgDBgzAwYMHsXr1apw6dYo5hj99%0A+hRBQUFYsmRJu7VFCCGqpjVVur28vODn50dVaEi7S0tLg6+vL+7du9dsle7Nmzdj1KhRXIapMqqq%0AqrBlyxYcPXpU4fbU0tLCv/71LyxfvpxuYhBCCCFKKiUlBUuWLEFdXR2AplXmSktL8dprryl8b1ZW%0AFrZt29bsDXhTU1OYm5vj0aNHzJTasj6Z+/fv46OPPsLhw4dfuc9amfTs2RO9evVipmO/ffs2cnJy%0AWJspNzc3F3l5ecy/iYWFBc1+RBiXLl1ipZ2amhps374dBw8eZPbFhscWHo+HefPmsRILUT/19fU4%0AefIkQkJCcO3aNQAtVzzW1tbGlClTcPr0aUrk/H++vr6IiooCoLgwoLW1Nezt7WFpaQkLCwuYmppC%0AT08P+vr6EIvFqK2tRWlpKZ48eYL8/HzcuHEDKSkpuH//PvOZss+VSCTYvn07ampqsHz5cvZXlkN1%0AdXU4fvw4hEIhMjMzAbRcSb7h8XLMmDGtmjWFvCCRSJCTk4O0tDTmv8ePHzN/b6mqMvDqORSkcygo%0AKJC7xyxL5gYAKysreHh4wM3NDaamphxHqloU/X4bGxvDw8MDPj4+GDhwIFehcYKORoSoOLFYjPPn%0Az+PYsWNITExkpsVr6WREV1cXTk5O8PHxwYQJE9gPmnQqXl5eXIeg1jQ1NbkOgRBCVE5FRQViY2Pl%0ALritrKywc+fODpm1RFtbG9u2bUNBQQFyc3OZdo8ePUqJ3YSQTisnJwfr1q3DrVu3FCaBmpmZYcOG%0ADZg0aRKXYRI1VFtbix07duDgwYMQi8UA5Pc9DQ0NzJ8/H5988gmrs86psuTkZKxfv77ZKt0DBw5E%0AYGAgVYgkhBBClNiTJ0+wcuVKZhC8jOxcXU9PD9XV1c2+f8OGDXJFSWTvs7Ozw7p162Bpacm8NjU1%0AFYGBgcy091KpFNevX8eBAwewePHijlg9zjg6OsoltO7YsQP79+9npe2tW7cCeJEgNmPGDFbaJUTm%0AypUr8Pf3x7179wDIJyvKBtNu2rQJo0eP5jJMooLu3bsHoVCIyMhIlJWVAWg5oXvIkCEQCARwd3eH%0AsbExawNslN2BAwcQFRXVZJt16dIF//jHP7Bw4cIWZ9PQ0NCAtrY2unbtir59+2LUqFGYNWsWAOD6%0A9es4fPgwoqOjmfMD2W/+7t27MWjQIEybNq3D15Frd+7cgVAoRFRUFMrLywG0vK9aWFhAIBBgx44d%0ANPigDSorK5Gens4kcWdkZMidtzbOnWpcVZnH42HQoEGwtbXF+PHjMXbsWNbXgag2Ho8Ha2trODk5%0AYfr06XjjjTe4Dkmlyfro7ezs4OPjg6lTp3baQiGU2E2Iirp27Rqio6Nx4sSJJhcsQPMXLT4+PnB3%0Ad6dR+YQQQgjptC5cuICamhq5qgeBgYEdktQto6uri/Xr12PevHlMu4WFhcjKyqIkJ0JIpyIWi7Fn%0Azx7s27ePmWWqcfKHQCCAn59fp5hKj7Dr6tWr8PPzY6p0N+47sbCwwObNmzFy5EgOo1QdlZWV2LJl%0AC8LCwpqt0v3BBx9g2bJlnbbzXZkNGTKEeczj8ZCdnc1hNIQQQri2detWlJeXy/2WGxoaYt68eXB1%0AdcWAAQOafe+5c+eQkZHRpArvjBkzFCYmjRkzBkKhEP/+97+RnJzMJHr9+OOPmD17tlrdv/Lw8MDB%0AgwcB/LVdkpKScObMGUyZMqVD2z158iQuXLggV9TA3d29Q9skRKa2thZff/01Dh06BIlEAgBySZ0a%0AGhqYN28ePvnkE3Tp0oXjaImqkEgkiI+Ph1AoxMWLF+UqozZO1ASA7t27w83NDd7e3pTIrcCDBw+w%0Ac+fOJv0i1tbW+Oqrr2BhYfFKn29tbY3AwEAsWrQIfn5+zHmC7DjwxRdfwN7eHnp6eq+4JspHJBLh%0A9OnTEAqFSE1NBYAW91UDAwO4uLhAIBBgxIgRAP4aCEaa9+jRI7lq3Lm5uczvDfDyRG4A6N27N2xt%0AbTFhwgSMHz8eJiYm7K4EUSs8Hg9isRhPnz5Fbm4uunfvrlbXNGzq3bs3BAIBBAIBevbsyXU4nKPE%0AbkJUzM6dOxETE4PCwkIAL0/mNjIygpubG3x8fORu2BBCCCGEdFZXrlxhHvN4PDg4OLAyddOYMWNg%0AZWUllzSTkpKidondUqmU0/NOSkwiRHndvHkTvr6+zVbp7tmzJ7788ks4ODhwGSZpBdmNOFVRW1vL%0ATP/dsBoP8KICyIIFC/Dxxx9Tle5WunDhAgICApqt0j1o0CBs2bKF+qKUmCp9hwkhhHSsu3fv4sSJ%0AE3JJwGPGjMHOnTvRo0ePl75fKBQ2ea579+748ssvm602qaOjg+3bt2PmzJl49uwZgL9mWPv9998x%0Ab968V1shJWJjY4NRo0YhLS2N2b5r1qzB0aNH8eabb3ZIm9euXcO6devk/j2nTZuG/v37d0h7hDTU%0AsEq3ouuEN954A5s3b8aoUaM4jJKokqKiIoSGhiI8PBx//vkngOYrHmtpacHe3h7e3t6YMmUKtLQo%0AHao5e/bsYWbpkH1XHR0d8c0337Rrv8iAAQNw8OBBrF69GqdOnWL+zZ4+fYqgoCC1mtG0sLAQoaGh%0AiIiIwNOnTwE0v6/yeDyMHz8eXl5emD59Og1yaYFUKsXNmzflErkfP34s9/eGmkvk7t69O8aNG8ck%0Ac/ft25e9lSBqjcfjQSKRIDs7G9nZ2QgKCoKmpibGjRuH6dOnw8nJiQYOtNIvv/yCCRMmcB0GACAz%0AMxM2NjZch0GJ3YSomh9++EHuBmrjTjHZieCECRPg4+ODadOmdWj1SUIIIYQQVZOfnw/gxXnTxIkT%0AWWt7+vTpzFTDAJCXl8da22yiRCFCSEMikQh79uzB/v37m63S7ePjg3Xr1lGVbhWhSsd5RYkFDfe/%0AN998E4GBgXj77bc5jlQ1VFRUYMuWLQgPD2+2SveSJUuwdOlSuomuAlRtkAYhhJCOERkZCYlEwpwn%0ADR48GD///HOr7i1VVFTg/PnzTap1z58//6Xn9t27d8f777+PXbt2Me+PiYlRq8RuAFizZg3mzJkD%0A4K/f3oqKCixZsgQ///xzuycVpaamYvny5XIz1WlpaWHlypXt2g4hjdXU1ODrr7/G4cOH5ap0Ay8G%0A077//vtYtWoVDaYlbeLo6PjS6tyWlpbg8/nw9PSEqakpZ7GqioqKCsTGxsoldVtZWWHnzp0dklei%0Ara2Nbdu2oaCgALm5uUy7R48eVYvE7oSEBAiFQly4cOGl+2qfPn3A5/Ph5eWF3r17cxazMqusrERG%0ARgaTxJ2RkYGqqirm74oSuRv+TfZ3PT09jBo1iknkpsIDpL25uroiISEBNTU1AOT72EQiEZKTk5Gc%0AnIwNGzbAwcEBAoGABh29BNdJ3dXV1YiOjoZQKEROTo5SFBGjvYUQFaWoOre5uTkzJQGdCBJCCCGE%0AKFZUVCR3gT1o0CDW2h42bBjzWCqV4vbt26y1zabmKnJ1NEpMIkT5ZGdnw9fXF7m5uQqTQM3NzbFx%0A40bY2dlxGSZpAz8/P3z00Udch/FSrUksWLhwIVauXEkD4lspKSkJ//3vf1FUVKRwgMaQIUMQGBhI%0A01wTQgghKiYuLk4uuWvDhg2tPj/63//+h/r6erl+AB6PBy8vr1a939XVFbt27QLw1zlFVlYWKioq%0A1GrA59tvv413330Xhw4dYpK87t27h3feeQcBAQFwdXV95TYkEgl2796NH374AWKxWO7f86OPPqJq%0A3aRDpaamwt/fH/fv31dYpdvCwgKBgYEYMWIEh1ESVdVw4BHw4vrTzMwMLi4ucHd3h5WVFZchqpwL%0AFy7IDQDi8XgIDAzs0L4RXV1drF+/HvPmzWPaLSwsRFZWlsrPaPrhhx8qLMwoW9bX14ezszO8vLww%0Abtw4zuJUdl9++SXS0tKQm5vL9OMBLSdyN/y7lpYWhg0bxiRyv/3229DW1u74wEmntX37dlRUVODY%0AsWOIiIjAjRs3ADTN5ROJRDh79izOnj0LY2NjuLu7w8vLiwYbKJHc3FyEhIQgOjoalZWVTc5nuUSJ%0A3YSoKNkJira2NpycnODt7Q07OzulObgQQgjpfFJTU9v183g8HrS1taGjowN9fX289tpr0NfXb9c2%0ASOckm+JXpmfPnqy13a9fP7nlkpIS1tpmEyVYE0JEIhG+//57/PTTT81W6Z41axY+/fRTtUra6Ax6%0A9uzJ6m/n3+Xu7o4HDx4oTCzQ1dXF0qVLMXz4cFy9epWVeLiuONIePvjgA7kkoYZ0dXXx5ptv4sCB%0AA6zEwuPxsHXrVlbaIoQQQtRZWVkZ8vPzmd92a2trWFtbt/r9Fy5cYB7LzvOHDh0KMzOzVr2/X79+%0A6NOnDwoLCwEAYrEYOTk5GD16dKtjUAVr165FZmYmrl+/ziQolpWVYfXq1Thw4ADef/99TJs2DXp6%0Aem363IqKCoSFhSEoKAiPHj2SO0/j8XiwtbXF4sWLO2KVCEF1dTW+/vprhISENDuYdsGCBVi1ahUN%0ApiWvTDZDlKzIHc269fdduXKFeczj8eDg4ICBAwd2eLtjxoyBlZWVXAXUlJQUlU/slml4/NPR0YG9%0AvT1cXV0xdepUdOnShePolJ9sAFxrE7mBv6r1jx8/Hra2thgzZgz1MRPWde3aFe+++y7effdd5OXl%0AISwsDNHR0cy938b3Q0pLSxEcHIzg4GAMGjQIAoEA7u7u6N69O2fr0FnV1dUhNjYWQqEQGRkZAJTz%0A3jYldhOigqRSKQYNGgRvb294eHjA2NiY65AIUVoNK4PweDxERERwGA0h6q3hSPuO0rVrV1haWmLo%0A0KGYNGkSxo8fT1MWkTarrKyUW2bzgrlxWw2nkFMXPB5P7W7AEkLaJjs7G+vWrUNeXp7CajW9evXC%0Axo0bYWtry2WYKksqlSIzMxMZGRm4efMmHj58iKKiIlRVVaG2thY6OjowNDREt27dYGRkhIEDB8LG%0AxgY2NjYqkZDdXu7fv6+wqhfwV8etrDIkG3g8nlJM3dheFN1oq6urw4kTJ1hpX5awRIndhBBCyKvL%0Azc1lHsuSu9oiOTm5SbXuiRMntukzhg4digcPHjDLd+/eVbt+BR0dHezfvx/vvfcek0gvO6fKysrC%0A2rVrsX79egwfPhzW1tZ466230LNnT5iYmEBPTw+ampqoqKhAeXk5SktLkZ2djStXruDGjRuoq6tT%0AeN01cuRI7N69m8vVJmrs8uXL8Pf3b3Ywbf/+/bF582ZKviXthsfjQSQSITw8HNevX8fo0aNhb28P%0AW1tbqsrbRvn5+QBeXFu39Xf7VUyfPh3Z2dnMMSMvL4+1tjuabPCBj48PPvroI/To0YPrkFRSS4nc%0A5ubmTCL3hAkTYGpqynZ4hDTL0tISvr6+WLNmDRITExEREYHz589DJBI1OU8CgJycHAQGBuKrr77C%0A5MmTwefzuQq9U7l79y6EQiEiIiJQXl4OAAqvpZQFZcEQ1k2dOpXrEFTa7Nmz4ePjg2HDhnEdSotO%0AnjyJ27dvM8vLly/nMBrCpYZTiHBxM/vmzZvNVhRTB1FRUZy8l5CWdOTJ7vPnz3Ht2jVcu3YNBw8e%0ARI8ePfCvf/0L8+bNowRv0moikUhuWVdXl7W2G1dmaJxkri6Cg4O5DoEQwgGRSITvvvsOP//8c4tV%0AuteuXQsDAwMuQ1VJ169fh1AoRGJiIsrKyuT+1vj8q7i4mNn2SUlJzPP9+vWDu7s7fHx8OlWSd+Pt%0Ao0yds6pK0fU1G9tVHa/rCSGEEC7JEqpl5+5tmRK8sLAQjx49avL73NaZShoPgm8805q66N69Ow4e%0APIgPP/wQaWlpcsndUqkUdXV1uHLlilwl1ZdpnIQge87R0RHbtm2jCqGk3VVXV+Orr76CUChUWKVb%0AU1MTCxYswMqVK6lKN2l3PB4PYrEYN2/eRE5ODg4ePAgDAwNMmjQJM2fOxOTJk+k+USsUFRXJDdge%0ANGgQa203zHGRSqVy+SSqTrZ/hoaGIjw8HEOHDoW9vT2cnZ1ZqYiuLhr2LRkZGWHcuHFMMreFhQV3%0AgRHSSlpaWnB2doazszOKi4sRERGByMhI3LlzB0DT8/b6+nrEx8cjPj5erfOauCQWixEXFwehUIhL%0Aly4BkD/WKPP2prMawiqpVMpMp0b+ns8//5zrEFolNjYWcXFxzDIldnder3Jj96effkJ6ejqAv35M%0Av/vuu/YKSy1IpVL4+vq2+T1/972EtFZHn/w2PK4UFxdj27ZtOH78OHbt2oXevXt3aNtEPTQeHc1m%0AZ2/jtsRiMWttE0JIR7px4wZ8fX1x+/btZqt0b9q0qc1JHuSv6h2bNm1iEjwUXWO1Nsn27t272L17%0AN3744Qe4u7tj5cqVnSLBm8vO2c6URK7MneCEEEIIUUxWpUzGxMSk1e9VlIDcpUuXNlfobTwrbW1t%0AbZver0q6d++O3377Dd9++y0OHDgAsVissIJfazV+b5cuXbB8+XIsWrSo3WImRObSpUvw9/dHYWGh%0AwirdAwYMQGBgIGxsbDiMkqibDRs2ICIiQu5+MfDieFlRUYHY2FjExsbC2NgYbm5u8PLygpWVFWcx%0AK7vGA6jY7Bfq16+f3HJJSQlrbXekxsUt6uvrkZ6ejoyMDOzevRtvvPEGZsyYAU9PT7z55pscR6u8%0AdHR0MGrUKCaRe+jQodTXRFSaqakpFi9ejMWLFyMtLQ3h4eE4efIkU/Sr8W9aw+W0tDT8+OOPcHFx%0AofyHv+nhw4fMYJunT58CUDwwtuHz5ubm8PDwUJoK6pTYTVhDP7idT3MHRNL5KJqmuTUyMzMRHx/P%0AfAZp6lWSBDpTggFhT0fvV7JKNo3bvHHjBubNm4fg4GC6uCGEEEJYVF9fj++//77ZKt08Hg+zZ8/G%0Ap59+Cn19fY6jVT3ffvst9u3bB4lE0uZr7OZeJ5VKIRKJEBUVhdOnTyMgIEBpOirbG13ztK9evXpx%0AHQIhhBBC2ll1dbXccltm1rl69SrzWHbuP3z48DYPoG88s5q2tnab3q9qtLW18Z///Aeurq7YuXMn%0Azp49C0Bxv2drSKVSaGlpwcXFBZ988kmnGLhJ2FVdXY1t27YhNDS02SrdCxcuxEcffURVukm7mzVr%0AFmbNmoX8/HyEhYUhOjoaxcXFAJomxJWWluLgwYM4ePAgBg4cCIFAAHd39zYNWuoMGs8i2njmjI7U%0AuK2qqirW2u4okZGRCAsLQ0xMDJM033jfLCgowL59+7Bv3z4MHz4c3t7emDlzJrp27cpZ3Mrm119/%0AxciRI+l3hKitkSNHYuTIkVi/fj1OnDiBiIgIZqBsw2sAWW5VcXExduzYgR07dmD48OFwd3fHjBkz%0A0KNHD65WQSVIpVKcPXsWQqEQ58+fl7uvAjQdGAsA+vr6cHZ2Bp/Px/jx41mPuSWU2E0IIYSoIEp0%0AJ8qoI2ZnEIlEqK+vR3l5Of7880/cu3cPBQUFch3Isguchw8fYtmyZTh69Chd+BNCCCEsuH79Ovz8%0A/JpU6ZY97t27NzZt2qR0nWGqoK6uDitXrsTZs2ebnV69MS0tLejr60MsFqO2trZJgozsMxreXKqs%0ArISvry/y8vKwZs2aDlobbgQFBXEdgtpJTEzkOgRCCCGEtLPGSdhtqZadmprapJ967NixbY6hcbVO%0APT29Nn+GKho8eDB++OEHFBQUICwsDImJifjjjz/a9BmWlpaYPn06Zs2ahddff72DIiWd2cWLF+Hv%0A74+HDx8qrNJtaWmJzZs3w9ramsMoSWcwYMAArF27FqtXr8a5c+cQHh6Oc+fONZmdU9ZfcuvWLWzZ%0AsgVfffUVJk2aBIFAgMmTJ0NTU5OrVVAajfuLdHV1WWu7S5cucsuNk8xV0ZAhQxAQEIC1a9ciPj4e%0AERERSE5OhkQiUbhvZmRkICMjA5s3b4aTkxMEAgHNcAhQ/zHpNPT09CAQCCAQCHDv3j2Eh4fj999/%0AR1FREYCm/feA/HFj3LhxLCjuugAAIABJREFUcHV1hbOzMwwNDTlbD2VTXFyMo0eP4ujRo3j06BGA%0Alqtza2hoYMKECfD09ISzs7PSXoNSYjfpcFTNhxBC2hdVnSPKqiMSuxWprKxESkoKjh49inPnzskl%0Ad+fm5mLXrl1ql5hECCGEKJvt27fjl19+UVilW0NDA3PmzMHq1auVtkNMmUkkEqxcuRJnzpwB0DSh%0AW09PD2PHjoW9vT0sLS1hYWEBU1PTJkk5FRUVePLkCfLz83Hjxg2kpKTg+vXrzL9Xw3+zAwcOoL6+%0AHn5+fuytaAf7O0lFhBBCCCGdTeNKkc+fP2/V+x4/fow7d+40uUk+bty4Nsdw584duWVTU9M2f4Yq%0As7CwwOrVq7F69Wo8fvwYN27cwO3bt/Ho0SM8ffoU1dXVEIlE0NPTg6GhIfr06QNLS0uMGDGCqnOT%0ADlNVVYWtW7fiyJEjTZJiZFW6Fy1ahA8//JCKrBBWaWpqwtHREY6OjigpKUFUVBQiIyORl5cHoGkf%0AikgkQmJiIhITE2FiYgI3NzeuQlcajZPh2zrTxqto3JZYLGat7Y6mo6MDFxcXuLi44PHjxwgPD0dU%0AVBTu3bsHoOm+WV1djZiYGMTExMDc3Bx8Ph9eXl7o27cvV6tACGFZv379sGrVKnz88cdISkpCWFgY%0Azpw5g/r6egBNq/+LxWKkpKQgJSUFX3zxBRwcHODq6gpHR8cmA2c6i5SUFISEhCAxMZG5VyWjaHDN%0AgAED4OnpCU9PT5iZmbEeb1tRYjfpcFTNhxBC2k9gYCDXIRDCOQMDAzg5OcHJyQnJyclYtWoVysvL%0AmeTuQ4cO4f3336cqNYQQQkgH+vHHH5nf3sYdjJqamkhISEBCQgIrsfB4PCYJWh18//33OHPmTJOO%0ARyMjI/zzn//E3LlzW1WNo2vXrujatSv69++PadOmYdWqVbh//z4OHz4MoVCI6upquQFywcHBGDJk%0ACLy8vDpy9QghhBBCiBLp3bs3gBc3ve/cuQM7O7uXvi8pKanJc3p6enj77bfb1H5tbS2ysrKazPzT%0AWZmZmcHMzAxTp07lOhTSiaWkpGD9+vUtVukODAzEsGHDOIySEMDExAQLFy7EwoULkZmZibCwMMTG%0AxqKiogJA04S4p0+fIigoqEl/FiHtzczMDMuWLcOyZcuQmpqKsLAwnD59GtXV1QCa7psPHz7E3r17%0AsXfvXowcOZL5G+2jhHQOPB4PEydOxMSJE1FWVoZjx44hMjISN2/eZP4uIztu1NXVMQOX9PT0kJaW%0AxknsXCgrK0NERARCQ0OZwTPNzXra8Dd/ypQp2LNnDycx/12U2E0IIYSoEEqyIESera0tduzYgcWL%0AF0MikQD464bQkSNHWKsgTgghhHRmDRMwZEQiER4/fszaTDPqdJMjPz8f+/fvb9IBaWdnh8DAwFce%0AuNa3b1+sXbsWCxYsgL+/P86fPy+X3L1lyxZMmzatSeVGQpRNZmYmbGxsuA6DEEIIUXmWlpZyy5mZ%0Ama16X3x8PPNYdqPczs4OmpqabWr/zJkzqKurY85/NTU18dZbb7XpMwgh7aOqqgpbtmzB0aNHFVbp%0A1tLSwr/+9S8sX74c2traXIZKSBM2NjawsbGBv78/Tp48iYiICFy+fFnh4ISG/SAJCQlYtGgR3Nzc%0A4OTkRP0hpN2NGTMGY8aMwX//+18cP34cERERSE9PB6A4WTMtLU2uv7WyspKSvAnpRIyNjTF//nzM%0Anz8f2dnZCA8PR0xMDJ49ewag6b0Q2QwAnUFaWhpCQkJw+vRp1NXVvbQ699ChQ5GVlcU8r4rnrxpc%0AB0AIIYQQQsirsLOzg7u7u9yoy1OnTnEdFiGEENJpyG6Iyf5r7vmO+E/d7NmzByKRCMCLDkg+n4/9%0A+/e362wkZmZm+PHHH/HOO+/IdYCWl5fjp59+ard2OruKigoEBwfTVM/tpLq6GkeOHIFAIMDs2bO5%0ADocQQghRC+bm5ujVqxeAv84/ExMTUVNT0+J7nj59ygwQbMjR0bHN7QcHB8stDxw4sNNOI04Il5KT%0Ak+Hm5sYkdTe85pZKpRg4cCBCQ0OxatUqlUyKIZ2Hrq4uPD098dtvvyEuLg5Lly6Fubk5pFKpwuRY%0AkUiECxcuwNfXF3Z2dlixYgVOnTqFuro6jtaAqCsDAwPMmjULQqEQsbGxWLhwIXr06CG3bzY87sru%0Ad164cAEODg7YuHEjrl27xvFaEELYZGVlhYCAACQlJWHHjh2ws7NTWGhHnVVWVuLQoUPw8PDA3Llz%0AERMTg9raWrnjpmybSKVSdO/eHQsWLMCxY8cQHh4OQLULA1HFbkIIIYQQovIWLFiAqKgoZvn27dso%0AKyuDsbExh1ERQggh6q0zdSCy4dmzZzh16pTc9ICjR4/G5s2boaHR/rUZeDwePvvsM+Tl5SE9PZ1p%0ANzIyEh9//HG7t9eZZGZmQigU4sSJEy9NjCIvl5ubi5CQEERHR1OlKkIIIaQDTJ06lUmwrqysxN69%0Ae7Fq1apmXx8UFASRSCT3e6yjo4Np06a1qd34+HhcvXpV7vz37ySHK7OpU6cyj3k8nlylc0KUQWVl%0AJbZu3dpile4PPvgAy5Yto4RuonL69OmDlStXYsWKFUhJSUFYWBgSEhJQW1sLQH5fB/6aDTYuLg5x%0AcXHQ19eHk5MTXF1d/9aMFIS0pH///vj000/xn//8B+fOnUNERATOnj3LnF/J9k3ZOVJxcTEOHTqE%0AQ4cOwdzcHG5ubnBxccHgwYM5XhNCCBt0dHTg4uICFxcXFBUVISIiAlFRUbh37x7XoXWYrKwsCIVC%0AHD9+HNXV1S1W59bS0sLEiRMhEAgwefJkaGmpTzq0+qwJIYQQQgjptAYPHgwTExOUlpYyz92+fRuj%0AR4/mMCqiCqRSKYYMGcJ1GIQQonK8vLy4DkHtJCUlySXIaGpqYuPGjR2S1C2jpaUFPz8/zJo1i3nu%0AyZMnuHbtGkaMGNFh7aqj6upqREdHQygU4ubNmwDQJDGCtF5dXR1iY2MhFAqRkZEBgAaTEEIIIR3F%0A29sbwcHBTPLQTz/9hDfffBN8Pr/Jay9duoRffvmlSUXJGTNmoGvXrq1u8969ewgICGgy44+Hh8er%0Ar5ASKSwslEtcJ0SZXLhwAQEBAXj06JHcPio77x40aBC2bNlCfadE5fF4PNja2sLW1hbl5eWIjo5G%0AREQEsrKymL/LyPb/yspKHDt2DMeOHYOxsTGmT58OV1dXjBkzhpN1IOpJU1MTjo6OcHR0RElJCaKi%0AohAZGYm8vDwAkEvylu2bDx8+xI8//ogff/wR/fv3h5ubG1xdXdGvXz/O1oMQwp6ePXti2bJlWLZs%0AGS5fvoywsDDExcVxHVa7qKmpQUxMDIRCIfMbrah/XfacpaUlvL294eHhARMTE/YDZgEldhNCCCGE%0AELVgY2ODs2fPMsv37t2jxG7SKpQk1D5oOxLSuQQGBnIdgtpJS0tjHsuqFb7xxhsd3q6NjQ1GjBgh%0AN53r5cuXKbG7lRRVk5bpbFNjtoe7d+9CKBQiIiIC5eXlAJp24NM2JYQQQtrX4MGD4ejoiMTERPB4%0APIjFYvj6+iIxMRECgQB9+/ZFWVkZ4uLicPjwYdTV1cndWNfU1MTixYtb3V5qaipWr16N0tJSuaTn%0AGTNmUFISISxZv349wsPDFZ5ra2trY8mSJVi6dClVKSZqp1u3bpg7dy7mzp2LW7duISwsDDExMUzR%0AIEWJY6WlpRAKhThy5Aiys7M5iZuoPxMTEyxcuBALFy5EZmYmwsLCcOLECTx//hyA4n0zPz8f3377%0ALb799lsMHToUbm5uWLBgARfhE0I4MHbsWIwdOxaVlZVch9IuHBwcUFFRobA6t+w5IyMjuLq6QiAQ%0AYNiwYZzEySZK7CaEEEIIIWrh9ddfl1uuqKjgKBKiKqhSUvtZvnw51yEQQojK++OPPwC8qHpob2/P%0AWttOTk64du0a89soqwxEFKurq8OJEycgFAqRnp4OAM1OB0leTiwWIy4uDkKhEJcuXQLQObZnVFQU%0A1yEQQgghjICAAFy+fBmVlZVMsnVcXFyT6m+Nq/ryeDwsWLAAAwYMaPHzS0pKkJaWhqCgIKSmpjap%0AYK2vr49Vq1a1/4oRQhQKCwuTqwQLvPhOSyQSphosG3g8HnNdRQibBg0aBH9/f3z66adITExEREQE%0Azp8/D7FYrPD7QYOMCVtsbGxgY2MDf39/nDx5EhEREbh8+TJznFaU5H3jxg1kZWVRYjdRSVQc49UY%0AGBhwHUK7eP78OXN8k+0TUqkUurq6mDRpEtzd3TFp0iTo6OhwHCl7KLGbdLj79+9zHYKcvn37ch0C%0AIYQQQjpAt27d5Jarqqo4ioSoCuokaD+U2E0IIa+uqKhIrhPb0tKStbatrKyYx1KpFPn5+ay1rUpk%0A1aQjIyPx7NkzAIqng2z4fM+ePeHh4cFuoCri4cOHCA0NRXh4OJ4+fQrg5dvT3NwcHh4e4PP57Abb%0AAdatW6e2SeuEEEJUj7m5Ob799lv8+9//Rn19fbPJFY1/u8aOHfvShGx3d3fcvn2bWVaUHP7ZZ5/R%0A/TtCONLwuy6VSiGRSFBbW8ta+3ROTLimra2N6dOnY/r06Xjy5AkiIyMRERGBu3fvAlDvfVQqlWLI%0AkCFch0GaoaurC09PT3h6eqKwsBDh4eGIiorCw4cPAUAuyZvudxFVRvsvaUxTUxNOTk6YNm0aJk+e%0ArDbJ621Fid2kw02bNk1pTnZ5PB5Nj0MIIYSoKS0trRaXCZEZM2YM1yGQDhQVFaUWyV6EkNYpLS1F%0AeHg4Fi1axHUor6y8vFxu2czMjLW2+/TpI7csm4KYtK2atOx5PT09ODs7g8/nY/z48UrTL6YMpFIp%0Azp49C6FQiPPnz0Mikbx0e+rr68ttT3VDN68IIYQoC1tbW/z2229YtWoVM+hQEdlv15QpU7Bjxw5o%0Aamq2+Ln19fUtTqe9du1aGghHCIcUfdfZuoahc2GibF5//XUsWbIES5YswdWrVxEWFoZTp06pdSEh%0A+h6qht69e2PFihX46KOPkJKSgrCwMCQkJKC2tpb6nYhK+/zzz7F27Vquw2gz2QALZdGrVy+uQ2hX%0AYrEYly5dgkgkwp9//gk7OztWC+EoC8p2Iaygk0FCCCGEdLSKigq5ZT09PY4iIcouODiY6xBIBygo%0AKMB///tfpKamUmI3IZ3AlStXEBISgri4ONTX16tFYnfjm4TGxsastW1iYtJiLJ3Ro0ePEBoairCw%0AsFZVk9bQ0MC4cePA5/Ph7OwMfX191mNWZsXFxTh69CiOHj2KR48eAXj59pwwYQI8PT3h7Oys1uf2%0AdAOWEEKIMhkxYgROnjyJ3377DUeOHEFhYWGT1wwZMgSLFi2Cq6trqz7T1NSUqXoqI5VKYWRkhE2b%0ANsHJyaldYieEtA3dvyekZaNGjcKoUaMQEBCA2NhYREZGch1Su6JrUdXE4/Fga2sLW1tbPH/+HMeO%0AHUNERASysrK4Do2oiZKSEty9exfl5eWorKwEABgYGKBr167o168fXnvttXZtr3G/tKpwdHRUmuOo%0AuhW5lW3X0tJSJCQkICEhAQDwxhtvYPr06ZgxY0anmW2CErsJK5ThYEYXp4QQQoh6u3Pnjtxyjx49%0AOIqEEMKm+vp67Nu3Dz/++CNVpyBEzVVUVCAyMhKhoaHIz88HID+Nu6oTiURyyzo6Oqy13aVLF7nl%0AzpzYLasmnZSU1Kpq0v3792emxe3Zsyfr8Sq7lJQUhISEIDExEWKx+KXbc8CAAcz2ZLNqPVeov5IQ%0AQogy6tKlC1OttKCgAPn5+aiqqoKhoSEGDRoEc3PzNn1ejx495H7zunXrBm9vbyxZsoTVwYyEkBf+%0A+c9/ch0CISpDX18fPj4+8PHx4TqUdkXXo6rP0NAQc+fOxdy5c5GTk6N2gw8IOx4+fIjExEQkJSUh%0APT29yaySjRkaGmLYsGGYOHEiHB0d0a9fP5YiVT50HG1fS5Yswe+//46ioiIATWd6KigowP79+7F/%0A/35YWlpCIBDAw8NDZQcHtAYldhNWcH0wU5ebvIQQQghRTCQSISMjAzwejznvsLCw4DYoQgiuXr2K%0AlJQU3L59G8+fP4eBgQHMzc0xbtw42NnZQVdX95U+PzU1FZ999hnu3LnD+TUHIaTjZGZmQigU4sSJ%0AE6ipqVHb77tIJJLrv9DSYq/bTlNTU25ZLBaz1rYyaGs1aR6Ph0GDBuHLL7+EjY0N6/Equ7KyMkRE%0ARCA0NBT37t0DoHh7yral7P9TpkzBnj17OImZC4GBgVyHQAghhLyUhYXFK/ex2dvbw8DAAL169YKN%0AjQ3Gjx/P6iBGQkhTa9eu5ToEQghHxowZw3UIncqTJ0/w5MkTiMVimJiY4PXXX3/l+yKKDB48GL6+%0Avu3+uUR9JScnIygoiCluAbQut6+8vBwpKSlISUnB1q1bYWtri/fffx8TJ07s6JCVjjLkIqrTvZJV%0Aq1bh448/RlJSEsLCwnDmzBnU19crLA6Sm5uLrVu34uuvv8bEiRMhEAgwZcqUJvc5VB0ldpMOx+ZN%0AioKCAhw4cICpctW4cpeRkRFrsRBCCCGEPQkJCaioqGB+93V0dNC/f3+OoyKk8zp9+jS++eYbFBQU%0AKPx7UFAQevTogaVLl2Lu3Llt/vyysjJs3boVUVFRAOQTwwgh6qG6uhoxMTEICQnBzZs3AUBhpV/6%0A3pNX0dZq0g2fs7CwoKTuRtLS0hASEoLTp0+jrq7updtz6NChclMFa2trsxesEvDy8uI6BEIIIYQV%0A77zzDt555x2uwyCEEEIIgODgYK5DUHu3bt3CoUOHcObMGRQXF8v9TVNTE8OHD8e0adPwj3/8A3p6%0AehxFSTqrgoICbN68GUlJSQAU97m/TMP3JCcnIzk5GePHj0dAQECnuz9P9yfaF4/Hw8SJEzFx4kSU%0AlZXh2LFjiIyMZO4RNe5jFolEOHPmDM6cOYPu3bvD3d0dXl5eGDx4MFer0K4osZt0OLZuUvzyyy8I%0ACgpSmNQtlUoxdepUfPHFF6zEQgghhBD21NfX4/vvv5er9jd69Giq/EMIB0QiEfz8/BAdHf3Szozi%0A4mJs3LgRKSkp2L59e6urVERGRmLbtm0oKytrtpoqIUR15ebmQigUIjo6GhUVFS12LMv+ZmZmxmqM%0ARLU9e/YMEREREAqFL60mDQA9evSAh4cHBAIB3N3d6TenkcrKSkRFRSE0NBR5eXkAWt6eJiYmzPYc%0AOHAgBg8eTNuUEEIIIYQQQohCsiqyykJDQ4PrEIgSq66uxo4dO3D48GFIJBKF90hEIhHS0tKQlpaG%0Affv24T//+Q98fHw4iJZ0RjExMQgICJCbFbO5Pvfm8Hg8hX1+KSkp4PP5+Oyzz+Dt7d3OkSuvhnmJ%0APB4Pw4cPh7OzMwwNDTmOTPUZGxtj/vz5mD9/PrKzsxEeHo6YmBg8e/YMQNPiPyUlJQgKCkJQUBCG%0ADBkCPp/PWezthRK7icorKCiAr68v0tPT5X54ZMldxsbGWL9+Pdzc3DiOlBBCCCEdYcOGDcjLy5O7%0AiHR2duYwIkI6rxUrVuDMmTNNZs5pjlQqRUJCAtasWYNvv/22xdc+ePAAfn5+SE1NbTZhTENDA3Pm%0AzHm1lSCEsK6urg4nTpyAUChEeno6gOYrhcie19PTg5OTE/h8PmxtbdkNmKiktLQ0CIVCnDp16qXV%0ApLW0tDBp0iQIBAJMnjxZ7aZwbA9ZWVkQCoU4fvw4qqurX7o9ZVNiTp48GVpa1CVNCCGEEEIIAe7f%0Avw+hUIg1a9ZwHQpRUkOHDuU6BAaPx0N2djbXYRAl9ezZM7z33nu4ffv2SwvSyP5eWlqKgIAAXL16%0AFRs3bqT+J9Khdu/eje+//77Fggxdu3bFW2+9hb59+8LY2Bj6+vqQSCR49uwZysvLUVxcjKysLFRX%0AVzOf0TC5tq6uDuvXr8edO3ewevVqlteQW7LtkJGRgezsbNjZ2cHNzQ2Ojo5Umb8dWFlZwcrKCmvX%0ArkV8fDzCw8ORkpICiUSicF/Ozs7GzZs35QoDqiLqRScq7ZdffsGuXbtQW1vb5IsolUoxbdo0fP75%0A5+jRoweHURJCCCGkI5SUlODzzz9HXFyc3DmAkZGRWozAJOpr+fLlzGMej4fvvvuOw2jaz+HDh5GY%0AmNjsaP3GGg7GjIuLg1AoxOzZsxW+NioqChs3bkRlZaXCC3CpVAorKyt88cUXsLa2br+VIoR0qLt3%0A70IoFCIyMpKpstBSpRAej4exY8eCz+dj+vTpMDAwYD1molraWk164MCBEAgE8PDwgImJCfsBK7ma%0AmhrExMRAKBQiKysLQMvb09LSEt7e3rQ9CSGEEELw1znSkCFDOGufEhKJspBIJEhISIBQKERKSgqk%0AUikldpNmvaxyLCHKoL6+HkuWLGH6nlqqgKzo/klUVBS0tbWxYcMGdgImnc6vv/7K3ItsvP/16dMH%0AfD4fU6ZMwZAhQ146M4FEIsGtW7dw/vx5CIVCFBYWNknw/vnnn9GtWzcsXry441aKY5s3b0ZsbCwu%0AXrwIkUgE4MW2raurw9mzZ3H27Fl06dIFjo6OcHV1hYODA7S1tbkMW+Xp6OjAxcUFLi4uKCoqQkRE%0ABKKiopiZORvv3w3vRScnJ+Pzzz+Hq6srxowZw9UqtAkldhOVdOfOHfj5+TWp0g389cXs3r07AgIC%0A4OLiwmWYhBAFpk6d2urXlpSU/O33EkLUT01NDR48eIBbt24hKSkJp06dYqaKajja8uOPP4auri7X%0A4RIl1vD3hMfjIT4+ntX24+PjVX6EcGP19fXYu3dvkwtmfX19zJ49GxMnToSZmRlKS0uRk5ODkJAQ%0AptK+bFt8//338PT0lBu5Xl9fD19fXxw/frzZxDF9fX2sWLEC8+fPp6kwCVEBYrEY8fHxEAqFuHTp%0AEqRS6Uurc1tYWIDP58PT0xPm5uasx0xUU0BAQIvVpGXPGRkZwc3NDQKBQKkqgSkjBwcHVFRUvHR7%0Aurq6QiAQYNiwYZzESQghhBCirChBkXRmjx8/RmhoKMLCwvDnn38CgFr1j5KOowz7CB2/SUuOHj2K%0A9PR0hf2affr0waBBg6Cnp4dnz54hKysLJSUlzGtl90eOHj2KmTNnYsKECZysA1FfV65cwbZt25rs%0An3379sXKlSvh6urapuOshoYGhgwZgiFDhmDRokVISEjAli1b8ODBA7l7ft988w2srKxgb2/fEavF%0AOYFAAIFAgNLSUpw6dQrHjx/H1atXIZFImNdIpVJUV1cjNjYWsbGxMDQ0hJOTE1xdXTFhwoT/Y+/O%0A46Kq/v+Bv0Y2EVTcJRc0F1wxBVxTXBBlQEXsY5aKZmnfzN3StNwVssw0E5MylzKxYECURRDFFdcU%0AVFwJSIVcAEE2YWB+f/ibKwODK3PvAK/n49Ej7sDMed/rzL13znmf9+GY5mtq3Lgxpk6diqlTp+L0%0A6dPw8/NDRESERkX54h49eoTdu3dj9+7daNiwIeRyOVxcXPS6D5uJ3VShqFQqbN26FT/88EOZVbqd%0AnJywdOlSVgIi0kMqlQp37twR/blEJA5dTL4oKipCQUEBsrOzkZeXp/G7kkmeMpkMDg4OZVb8JVJT%0Azx5/lYGDwMBAXLlyRdhesGBBeYdXIZ0+fRr379/XOK4dOnTApk2b0KhRI+HvWrZsiW7duuH999+H%0Aj48Pvv/+e+F3qamp2L9/v1BxPycnB59++ilOnjyp9b4fABwdHfHVV1+hcePGIu0pEb2qlJQU7N69%0AG/7+/njw4AGAZ1fnrlmzJlxdXeHm5oYuXbqIHi9VfH/99ZfGtvoapVKpYGhoiL59+2LEiBEYOHAg%0AjI2NJYqyYnn06FGpgUeVSgUTExM4ODhg2LBhcHBw4PEkIiIiKoNUyYlMSCQpHT58GL6+vjh69CgK%0ACwvL7AsgKovU5zC+VzXl5eUJK2uamZlpFGqpipRKJX766adSE9/t7Owwb9482NjYlHrO4cOH8c03%0A3yA+Pl7jed7e3kzspnKVk5OD+fPno6ioSOjLA54kJS9atOi1P78ymQyOjo7o2bMnli9fjqCgII3k%0A7sWLF2Pv3r2VeuXNOnXqYMyYMRgzZgzu3buH0NBQhISEICYmBoBmUYzMzEwEBAQgICAAdevWxZAh%0AQ+Di4gJbW1spd6FS6N69O7p3747s7GwEBwdDoVDgwoULADRXSlB/Bu7evYtt27Zh27ZtaN68OVxd%0AXSGXy9GqVSvJ9kEbJnZThZGQkIAFCxYgJiZGa5XuunXrYtGiRXB2dpYyTCIqA7/0ElV+xZNlxVAy%0AybN79+5Yv369KG1T1XXw4EFEREQI20zsfuL06dMa2/Xq1cMvv/zyzMmWU6ZMQUFBATZs2CB8nkNC%0AQuDm5obHjx9j4sSJuHjxotakbktLS3z11VdczYOoAoiKihIGcIuKip5Znbv45JDevXtjyZIlUoSs%0ANzIyMiQfvKzoivcbGRgYoEePHhg6dCicnJxQu3ZtiaOr2AwMDODo6IjBgwejf//+lXqAhoiIiKi8%0A8P6eqoq0tDT4+fnhzz//FIo2MaGbXsW0adNEa+vhw4fYvXs3lEolgNIV5Y2MjESLRV9cv34dR48e%0ARUxMDOLj4/Hvv/8Kx0fNwMAATZs2RevWrdGpUyc4ODigffv2EkUsvgsXLuDevXsa/ZojRoyAp6dn%0AmdV4HRwcYGtriw8++AAXL14Unnv27Fncvn0bTZs2FXkvqLLavn17qWJX//d//4eZM2eWazvm5ub4%0A5ptvUK9ePWzdulU4d6akpGDr1q2insul1LBhQ0yYMAETJkzAnTt3EBwcjNDQUKFgWPG+6tTUVOza%0AtQu7du1C48aNherRHTp0kHIXKjwzMzOMHj0ao0ePRnx8PPz8/LB3716h2JC2ImJJSUnw9vaGt7c3%0ArK2thSTvN954Q5J9KI6J3aT3VCoVtmzZgh9//LHMKt1Dhw7F4sWLWaWbiIhID4jZMauuuDhhwgTM%0AmTMHBgYGorVNVRd/JM3PAAAgAElEQVQHIUq7du0agKed3ZMnT36he/PJkyfD398fKSkpUKlUOHPm%0ADFQqFVasWIHY2NhSs6irVauG8ePHY9asWahRo4ZO94mIXl1qair++usv/Pnnn0hJSQGg/dypfqx+%0A/foYNmyYRqdvVadSqdCzZ0+pw6gU1PeLbm5uGDBgAGxtbZnUXQ4KCwtx6tQpKJVK3L9/H3369EGb%0ANm2kDouIiIhIb8lkMtjZ2UkdBpFOnTp1Cr6+vjhw4ACUSmWZk7uBp30C/B5BzyJWMmBERASWLl2q%0ANalbpVKhY8eO+Prrr0WJRWoZGRnw9/fHrl27cPv2beHxsiYnKZVKJCYmIikpCZGRkVi/fj0aN26M%0A9957D6NHj4aFhYVYoUvi5MmTGtstWrTAypUry0zqVjM3N8eaNWvg6uqqkSx//PhxvPvuuzqJlaqW%0ArKwsbNu2TSOp283NrdyTuoubP38+0tLSsGfPHqHd3377DR9++GGVq+7fpEkTTJkyBVOmTEFCQoKQ%0A5B0fHw9AM8k7JSUFv/76K3799VdYWVnB1dUVzs7Oelc9uqJp1aoV5s+fj88++wyHDx+Gv78/Dh8+%0ADKVSqTH+DDy9xl27dg3Xrl3D2rVrERcXJ1XoAiZ2k177559/sHDhwjKrdNerVw+LFy/GkCFDpAyT%0AiJ5BH2YxEVHFp63DSL1E0aRJk9CsWTMJoiIiteTkZI2K/cOHD3+h5xkbG2PkyJHYuHEjgCfLOAYG%0ABsLf37/UF+rWrVvD09NT69KFRKQfoqOj4evri8jISI3llYHSCd2Ghobo378/3N3d4eDgAAMDA2zd%0AulWKsPUWq/mVD5lMhsLCQvj7+wvXl/bt22PIkCFwcnJCixYtpA6xwlF/ntPT0xEZGYnIyEgAgJWV%0AFYYMGYKhQ4dWqepcRERERC/qt99+kzoEonKXmZkJhUKBP//8EwkJCQDKLoyhfrxevXpwcXGBm5sb%0AK1OSpB4+fIjly5cjNDQUwNOEbnVft5GREaZNm4aPPvqo0hcWUiqV2LZtGzZt2oScnByt/VLPKshQ%0A/O9TUlLw/fffY9OmTZg8eTI++ugjGBsb6yRuqcXExAB4+t4ZP348DA1fLBXPysoKAwYMQHh4uMbr%0AMbGbykNYWBgyMjKEz62lpSWWLl2q83aXLl2K6Oho3L9/H8CT+4SQkBCMGjVK523rq5YtW2LatGmY%0ANm0arl69KiR5qyfPFM+DTExMxMaNG7Fx40ZYW1vDxcUFcrkcTZo0kXIXKjQDAwMMHDgQAwcORFpa%0AGgIDAxEQEIAbN24AQJlJ3vqAid2kl1QqFX755Rf8+OOPyM/P11qlWy6XY9GiRahTp46EkRLR8xw8%0AeFDqEIhIJOU9kUMmk8HQ0BDGxsYwMzNDgwYN0KhRI7Rp0wadOnVC+/btnzvjnYjEkZqaKvzctGnT%0Al7pH79atG4CnHRfLly8X7v/V///ggw8we/bsStv5S1SRZWRkQKFQYPfu3UhKSgLw7Orc1tbWGDly%0AJIYPH85Vt8rAquXlo3Hjxvjvv/8AQGPykUqlwuXLlxEXF4fvv/8ebdu25XvyBX388cfYs2ePxnEF%0Ann6+ExMT4ePjAx8fH7Rp0wbu7u48rkRERERElVRMTAx27dqFsLAwYdVtNW39AcbGxhgwYADc3NzQ%0Ar1+/Sp8kS/ovIiICy5YtQ2pqqtYig507d4aXlxdat24tZZiiSEhIwPTp0xEfH//cFUvL+qxrm8iR%0Am5uLDRs2YM+ePdiwYQPatm2rg+ilVbLoja2t7Us9f+DAgQgPDxeOn3qCDNHrCgkJAfB00sHMmTNh%0AYmKi83ZNTU0xZ84cfPHFF8L7Ojw8vEondhfXrl07tGvXDnPnzkVsbCxCQkIQGhqKu3fvAtC8Dl29%0AelWoHt2lSxe4urpi6NChqF+/vpS7UKHVrVsXkyZNwqRJkxAbGws/Pz+EhIQgKysLgP6NzTCxm/RO%0AfHw8FixYgIsXL2q9ga5fvz6WLFmCwYMHSxkmERERlcCJHERVV05ODoAn9+2WlpYv9VwrKyuN7dzc%0AXKEjtHbt2lizZg369u1bbrESUfn4+++/4evri/379wsTstVKJnvWrl0bw4YNg7u7OytxvQB9qghR%0AkR06dAjHjx+Hn58fDh48iPz8/DKXV1y9erVwvRk1ahT69+//wtWVqpLZs2dj1qxZOHr0KPz8/HDo%0A0CEUFBRoPa7Xr18Xjmu/fv3g7u6OAQMGMHmDiIiIiKgCy8nJQVBQEHbv3o2rV68CePbkbgB46623%0AMHLkSMjlctSsWVPcgIm0SE9Px/LlyxEWFqY1H8XY2Fio0l0VigsdO3YMs2bNQnZ2ttaCi2oymQwN%0AGzaEhYUFTE1NoVKpkJGRgczMTGRmZkKpVGr8bfFjmpSUhDFjxuDbb7/FoEGDxNs5EaSnp2tsN2zY%0A8KWe365dO+FnlUolJHcSvY6CggKcOXNGGGurU6cOXF1dRWt/2LBh8PLyQmZmJlQqFU6ePInCwkL2%0AC5ZgY2MDGxsbfPHFFzh79iyCg4Oxf/9+pKWlAdC8NsXExCAmJgZeXl6wt7eHi4sLhgwZglq1akm5%0ACxWa+vh/+eWXCAsLg0KhwOnTp6UOSwNHKEhvqFQq/Pzzz9i4cWOZVbpdXFywaNEiWFhYSBgpERER%0AEREVl5+fL/z8sgM09erV09hWdzQ1adIEv/76a6nEbyLSD++//75GNZrinYwqlQqGhobo06cPRo4c%0AiUGDBsHIyEjKcCsEJycnqUOoVGQyGd5++228/fbbyMjIwN69e6FQKBAXFyf8Xk2lUkGpVCIqKgpR%0AUVGwsLDA8OHDMXLkSI0BNnpy3Pr164d+/frh4cOHCAoKQkBAAK5cuSL8Xk19XA8dOoRDhw6hTp06%0AGDZsGI8rEREREVEFc/XqVezatQv79u1DTk7Oc6tz161bF2PGjIGbmxuaN28uerxEZdm/fz+WL1+O%0AtLQ0rfkoXbp0gaenJ1q1aiVhlOI5e/Yspk2bhry8vFLJ2DKZDPb29hg4cCDs7e3Rtm3bMlfULCgo%0AQFxcHM6fP48TJ07g2LFjKCoq0njNnJwczJo1Cz4+PujVq5do+6hrubm5GttmZmYv9fzGjRtrbD98%0A+PC1YyK6efOmUIxBJpPB0dFR1KRqAwMD9O/fH3v27AHwZAzxxo0b7A98Bjs7O9jZ2WHRokWIjo5G%0AcHAwIiMjkZGRofF3hYWFOHXqFE6dOoXly5ejT58+cHV1FTVxv7IxMTHBiBEjMGLECNy+fRv+/v7C%0Ae1dqTOwmvRAfH48vvvgCly5dKrNK99KlS+Ho6ChlmPQSevTo8dI3rURERERUMRUWFgr37y9b4bR6%0A9eoa2yqVCjVr1sTWrVs58ENUAZQc8OnatStcXFwgl8tRt25diaOrWH744QepQ6i0ateujXHjxmHc%0AuHG4evUq/Pz8sG/fPmGwrGSV+fT0dOzYsQM7duxAu3bt4O7uzs5xLSwsLODh4QEPDw/ExcXB398f%0A+/btEwYcSh7XtLQ04bi2b98ebm5uksVORERERETPlp+fj+DgYPj6+iI2NhaA9urc6sfVj6mTQWfM%0AmCFuwETPkJ6ejmXLlmH//v1a81FMTEwwffp0TJo0qUpU6QaAlJQUfPLJJ0JSNwChWIO7uzsmT56M%0AZs2avdBrGRkZoUuXLujSpQsmTpyIW7duYceOHdi1axcKCwsBPDneBQUFmDZtGhQKRaUp6FJQUKCx%0A/bLFLWrUqKGxXbyIDtGrunnzJoCn1+cuXbqIHoO9vb1Gcmx8fDwTu19AtWrV0KdPH/Tp0wdKpRLH%0Ajx9HaGgoDh48iMzMTABP78cKCgoQFRWFw4cPs++6nDRt2hQzZ87Um/tYJnaTpNRVun/88UcUFBRo%0AnRXp6uqKRYsWoXbt2hJGSi9r7NixUodAVEpiYiJatGghdRhERERUTMn7f5lMhqlTpzKpm6iCUA/4%0AvPPOO/jkk0/QqFEjqUMieqZ27drhq6++wvz583HgwAEoFAocP35cqCSlpu4gv3LlCjw9PfHNN98I%0Aj5dMYiCgQ4cO6NChg3Bc/f39ER0dXeZxjYuLw5UrV4TK/zymRERERET6ISEhAb6+vggMDCyVQKTt%0A3r5FixZwd3fH2rVreV9Peik0NBQrVqxAenq61nyUt956C56ennjzzTcljFJ88+fPx6NHjzSSutu0%0AaYM1a9bA2tr6tV67WbNm+PLLL+Hm5oa5c+ciMTFRqBycnZ2NL7/8Er///nt57IbklEqlxnvqZc+D%0AJaugqxPhiV6H+vqt9qKTNMpTgwYNADz9TLAa/cszNDSEg4MDHBwcoFQqceLECWzYsAEXL14sVVCD%0Aype+3NMysZskc/PmTSxYsOCZVbqXLVuGQYMGSRlmhVdYWIiEhATcuXMHd+/eRU5ODvLy8mBiYgJz%0Ac3PUqlULtWvXRtu2bVlNjSqtgoICbN68GT///DNiYmKkDoeIiIiewcTEBKNHj5Y6DCJ6QTKZDIWF%0Ahdi9ezdCQ0Nha2uLPn36YPDgwWjYsKHU4RGVycjICM7OznB2dsbdu3ehUCgQGBiIpKQkAKUTFtTL%0Al6r7sBITExEbGwsbGxtJ4tdXxsbGkMvlkMvl+O+//4Tj+u+//wLQPqFLfVxPnDiBpUuXwsXFBfb2%0A9lLtAhERERFRlaNUKhEeHg5fX1+cOXMGgGYyd8nkITMzM8jlcri7u6Nr164AgLVr10oQOVHZ0tLS%0AsGzZMoSHh5dZpXvmzJn44IMP9CaBSyxBQUE4ffq0xmTr3r17w9vbu9QKm6+jY8eOCAwMxJQpU4T2%0AAODcuXMICAjAyJEjy60tInrq0aNHGtu1atUSPYb69etrbGdlZYkeQ2Xx999/Izw8HBEREUhOTmah%0AjCqEid0kuqKiIvj4+MDb27vMKt3Dhw/HV199JcnFpTKIj49HREQEjhw5gri4ODx+/PiFnvfGG2/A%0AxsYGvXr1gpOTEywsLHQcKZHunTlzBkuWLEFCQoLUoRAREdFzyGQytG/fHmZmZlKHQkQvoPj3eZVK%0AhYyMDBw6dAiHDh3CqlWrYGNjA2dnZwwbNowTiUmvNWrUCJ988gk++eQTnD17Fn5+fti/fz9yc3MB%0AaK/Qcf36dbz77rto0qQJXFxc4OLigrZt24odul5r3Lgxpk6diqlTp+L06dPw8/NDREREmcf10aNH%0A2L17N3bv3o2GDRtCLpfDxcUFnTp1kiJ8IiIiIqJK786dO9i9ezcUCgVSU1MBlF2dWyaToWfPnhg5%0AciSGDBlSrsmfROUtJCQEK1euLLNKd9euXeHp6YmWLVtKGKU0ioqKsHHjRmFbJpOhU6dO+Omnn0pV%0Ajy4P1atXh7e3Nzw8PDRW7vLx8WFiN5GOGBpqpoNKkVSt7v9TMzIyEj2Giuzs2bMICwtDeHg47t+/%0AD0D7pDuq3JjYTaK6ceMGFixYgMuXL2udFdmgQQMsX74cAwYMkDLMCisqKgpbtmzB2bNnhcdeZtmF%0AO3fuIDk5GWFhYVixYgWGDh2KyZMnc2CSdOLx48eIjY3FjRs3kJWVBTMzMzRu3Bj29vblMqnj4cOH%0AWL16NQIDAwFwuWwiIqKKok6dOlKHQEQv4Ndff4Wfnx8iIyOFycTFv9+rVCrExMQgJiYG3377Lfr2%0A7Qt3d3cMGDCgVMcykT6xs7ODnZ0dFi1ahJCQECgUCpw/fx6A9kp1t2/fho+PD3x8fNC6dWu4urpC%0ALpdLssSpPuvevTu6d++O7OxsBAcHQ6FQ4MKFCwC0H9e7d+9i27Zt2LZtG5o3by4c11atWkm2D0RE%0ARERElUVkZCR8fX1x/Phx4Ts8oP3evGnTpnBzc8PIkSPRpEkTyWImehFpaWlYunQpIiIitOajVK9e%0AHbNmzcKECROq7Ljx4cOHkZSUJCRY16hRA+vWrdNJUreaubk5NmzYALlcjvz8fABPVkI7fPgwHBwc%0AdNYuUVVVsnjSgwcPRI9B3aY6T6dmzZqix1DRnDlzRkjmLn781Ereo9WqVQuOjo6Qy+XiB6sD/fv3%0AlzoEgUwmw6FDh6QOg4ndJI6ioiJs3rwZmzZtKlWlW33CcXNzw8KFC1ml+xXcuXMHS5YswfHjxwFo%0AP7G/KPVzCwoKsG/fPgQHB2PUqFGYP38+zM3Nyy9oqrL+++8/eHt7Izg4GDk5OaV+X61aNfTv3x/T%0Ap09Hu3btXqmNwMBArF69Gg8fPmRCN5GIfvzxR6lD0DBt2jSpQyCiV8BZ+0QVQ+/evdG7d29kZmZi%0A7969UCgUuHz5MoDSVb2USiWioqIQFRUFCwsLDBs2DO7u7q98v08kBjMzM/zvf//D//73PyQkJMDP%0Azw9BQUFChZSS73PgSUGDdevWYd26dejcuTNcXV3h7OyMBg0aSLIP+sjMzAyjR4/G6NGjER8fDz8/%0AP+zdu1cYrNB2XJOSkuDt7Q1vb29YW1sLSd5vvPGGJPtARERERFTRffrpp0JSJ1A6UahGjRpwcnLC%0AyJEj0aNHD8niJHoZISEhWLFihdbxYZVKBVtbW3h6esLKykrCKKUXHBwM4Gmy5aRJk0SZtNGkSRNM%0AmjQJmzZtEv5tQkNDmdhNpAPqPjP1Z+3mzZuix5CYmKix3ahRI9FjqAheJplbpVLB3NwcgwYNgrOz%0AM/r06VOpxlT/++8/jftTKelLjplMpQ9Hgyq169ev44svvsCVK1e0fjls1KgRli9fzhu2V3T8+HHM%0AmTMHmZmZWpfGAl68andZz5PJZGjevDk2b96MFi1avH7QVGX5+flh1apVyMvLe+b7UiaTwcDAAJ99%0A9hkmTpz4wq+fmJiIxYsX48yZM1rPNzKZDFeuXHmtfSCisrVr105vbnIB8PNOZVK/V1/l2jBjxgyE%0Ah4cDwCtfV16nfX1V/PPv5OSE9evXi/p8ItIP165dg5+fH/bt24f09HQApQeHiz9mbW2NUaNGwdXV%0AFXXq1OG5gPReUVERjhw5Aj8/P0RFRUGpVD6zLwV4MnnZzs4O27dvFz3eiqKwsBCHDx+Gv78/Dh8+%0A/ELHVSaTIS4uTvRYiYiIiF5G8cmslaUPiCqHkn35KpUKxsbGePvtt+Hi4oJBgwahevXqr/ya/E5P%0AYnpelW5TU1PMmjULHh4eejWGJRU7OztkZ2dDpVLBxMQEx44dE62SblZWFnr37i0Ug6xduzZOnTol%0AStu6Uh7jPZVxzIikdevWLQwePFh4X3Xq1Al+fn6ixjB69GjExsYCeHJOPnbsGOrVqydqDPpKncy9%0Af/9+pKamAnh2Ze4aNWpgwIABcHZ2Rr9+/XS6woKU9CXXRJ/OxazYTTrn7u6OwsJCrbMiTUxMMHjw%0AYFy4cEFYflXXZs6cKUo7Yjh06BBmzJiBgoICANqrGllaWqJNmzawsrJCgwYNYGpqClNTUxQVFeHx%0A48dIT0/HvXv3cPPmTVy7dg25ubnCaxW/WCQlJWH06NH45ZdfYGNjI/KeUmXg4+OD77//vswJCMWp%0Aq/qtXr0a+fn5mDJlyjNfW6lU4qeffoKPj0+pVQGKY0VAInHow7xBfbjpJyIiqmqsra3x5ZdfYt68%0AeTh48CAUCgWOHTuGwsJCrd9Xr169Ck9PT3zzzTec7I0nlaX0SWVZwrE8qVeY6t+/P9LS0rBnzx4o%0AFArcuHEDgPZlywsLC3H69GnJYq4IDAwMMHDgQAwcOBBpaWkIDAxEQECA1uMK6Mf3DSIiIqIXwRUF%0ASd+pVCoYGhrinXfewfTp05lwRRVOcHAwVqxYgYyMjDKrdHt5eaF58+YSRqk/kpKSkJWVJXzPdnBw%0AEC2pGwDMzc3Rs2dPHDlyBACQmZmJW7duoVmzZqLFQFQVNGvWDPXr1xeShuPi4kT9rN25cwcXL14U%0AEsstLS2r/D3GmTNnEBoaivDw8Ocmc6snJTk4OMDZ2Rn9+/eHiYmJJHGLTex+X33PKWFiN+mcusqO%0Atipd+fn52Llzp6jxVJbE7suXL2PmzJkoKCgo9QWlfv368PDwwKBBg9CqVasXfk2lUokLFy4gODgY%0AwcHByMzM1Pi3y8zMxKeffgo/Pz8uk0EvJTo6Wkjqft5gbMnzxbp162BjY4OePXtqfe1//vkHn332%0AmdZVAdSvYWpqihkzZsDDw6M8d4uIyiD1DTATPYiIiKRlZGSEIUOGYMiQIbh37x4CAgKgUCiQlJQE%0AoPT9ekFBASIjIzUq06gnMFclc+bMkfw+qjgmdj9b3bp18cEHH+CDDz7AxYsX4efnh9DQUGRmZgLQ%0AXq2enq9u3bqYNGkSJk2ahNjYWPj5+SEkJARZWVkApP+uQURERPQymNhN+k4mk6GwsBC7d++Gv78/%0AOnbsiLfffhtOTk5o27at1OERlSk1NRVLly7FgQMHyqzSPXv2bIwfP57fI4u5du2axratra3oMfTt%0A21dI7AaexMTEbqLy169fPygUCqHPff369VizZo0oba9du1bj3Ozk5CRKu/pEpVIJlblfNJnbxMQE%0A/fr1g7OzMwYMGABTU1NJYpfKyJEjRWsrPz8f4eHhUCqVAEqvFqkvmNhNotE2kMWZFq+moKAAc+bM%0AQX5+vsaJ3tDQEFOnTsVHH330SksvGBoaws7ODnZ2dpg7dy5+/vlnbNmyBYWFhcLf3L9/H/Pnz8e2%0AbdvKa3eoCvjmm2+0JnV36tQJ/fr1Q6NGjZCeno6rV68iMjJSmLAgk8lQVFSE1atXIyAgoNTr/vXX%0AX/D09EReXp7WKt0qlQoDBw7EokWLYGlpqfP9JKInmLxCREREag0bNsTHH3+Mjz/+GOfOnYOfnx/2%0A79+PnJwcAKWTX9UdzYcOHYKzszNcXV3h4uKCFi1aSLULotOHe6nK0n8ils6dO6Nz58748ssvERYW%0AhoCAAJw8eVIv/i0rMhsbG9jY2AjHVaFQsPo5EREREVE5KT6upp50feHCBcTExGDjxo2wsrLC0KFD%0AMWLECLRs2VLiaIme2rt3L1atWlVmlW57e3t4enoyWViLtLQ0AE8//23atBE9hpJj9g8ePBA9BqKq%0AYNiwYVAoFACefOZDQkIwbtw4vPXWWzpt9/Tp0wgODhb6+dWxVAWvksxtZGSEt99+G87Ozhg0aBDM%0AzMwkiV0feHl5idJObGwsFi5cKOSllbwntrS0xMqVK0WJ5XmY2E2ikXpQsDINpu3cuRNJSUkaJxYL%0ACwts3rwZXbp0KZc2zM3NMXv2bAwePBhTp07F/fv3hRPaqVOncOTIEfTr169c2qLK7fLly7hy5YrG%0A+7VmzZpYvXo1Bg4cWOrv7927h8WLFyMqKkp4ztWrV0u959atW4fNmzeXWaW7cePG+Oqrr+Do6KjL%0A3SMiLYp/3mUyGbp06QIXFxcMHToUdevWlTg6IiIikoqtrS1sbW2xaNEihISEICAgAOfOnQOgeT+v%0A/u6ZkJCAH3/8ET/++CPat2+PYcOGQS6XV/oVpNh/UnEZGxtj+PDhGD58OJKTk+Hv74+AgACkpKSU%0A+Zz09HTk5uYK22+88YYYoVYoJiYmGDFiBEaMGIHbt2/D398fe/bsKfPvw8LCcPPmTWGblTKJiIio%0AosrLy0N2djZUKhXMzMyqXNU+0p2AgAD4+flh3759yMjIAFB64nViYiI2b94sjD+PGjUKzs7OMDc3%0AlyxuqtpSU1OxePFiHDx4sMwq3XPnzsW4ceOkDFOvqVcZU6tdu7boMTRo0ADA03+7R48eiR6DLi1Y%0AsECy15DJZPD09Hzt9qly6NWrF6ytrXH9+nWhoOLMmTPh7++P+vXr66TNhIQEzJgxQyNZtlevXujY%0AsaNO2tMH6mTu0NBQREREvFAyt6GhIXr37g1nZ2c4OjqiZs2aksRe1RQUFOCHH37A1q1bNQrcFp+E%0AMHr0aMybN09v7ndlKo7WkI61a9dO6hAEMpkMV65ckTqM16JSqeDo6Ijk5GRhu0aNGvD19dXZklhX%0Ar17Fe++9p1EVuUePHqzaTS/Ex8cHa9euFS6GRkZG2LVrFzp16lTmc4qKijBr1iyEh4cDePLZHTFi%0ABL7++msAwLJly+Dr66t1FraBgQHGjRuHmTNnokaNGrrdOSLS8NZbbyEvLw+A9oQkAwMD9OzZEy4u%0ALhg8eLDe3BBT1dOuXTuNToWXuT+cMWOGxvXpVe4tX6d9faXeJwCoXr36S0/iuHPnzms9vziZTIYD%0ABw688vOJSFxJSUnw8/PDnj17cO/ePQClJ22qqVf16datG1xdXTFkyBDUqVNH9Jh1RR/6Tyrb9Ulf%0AREdHo1evXlp/N2PGDERERAB4cvzj4uLEDK3C0rZql1rxYwqA72UiIiKqEK5fv46jR48iJiYG8fHx%0A+Pfff4WlwdUMDAzQtGlTtG7dGp06dYKDgwPat28vUcRUGeTn5+PAgQNQKBQ4ceIEioqKtH4nL95v%0A5+joCHd391LfcYr3Dzo5OWH9+vUi7QVVBUFBQVi1ahUyMzO1jg93794dq1atYpXu51CP2wNPPte+%0Avr7lVjjwRcXGxmL06NHCv+GcOXMwefJkUWMoT8XHe4BXK9hQMm3vVV+D/XlU0uHDh/Hxxx9rvEc7%0AdeqEX375BRYWFuXaVkJCAj788EMkJycL7VWrVg2+vr6wsbEp17b0walTpxAWFvZCydzAk/v4Hj16%0AwNnZGU5OTpJMrKnK1FW64+PjtU4Oe+ONN7By5Ur07t1byjBLYcVu0rmrV69KHUKlEhMTIyS+qG/O%0AFi5cqLOkbuDJzejs2bPh6ekptHvmzBmkpaWx8io9l/rLg/r9Om7cuGcmdQNAtWrVsHjxYhw7dgy5%0AublQqVQ4cuQIAOC3337Drl27hKQONZVKhY4dO2LlypXsyCSSSHR0NA4dOoTg4GAcPXoU+fn5AJ4m%0ACCmVShw/fhzHjx/HkiVL0K9fP8jlcgwaNAgmJiYSR09E5UGlUiE3Nxd37tx5pecCeOXnq0ld6ZaI%0AXo6VlRXmzp2L2bNn4+jRo/D398ehQ4eEZfBK3vOrVCqcO3cO586dw8qVK9GrVy+4uLjAzc1Nwr0o%0AH3v37hWtrWWEiqUAACAASURBVAMHDsDb21tIFCk5KNqhQwfRYqkKykrqVmPdjZf3vOv96wyoEhER%0AEYklIyMD/v7+2LVrF27fvi08Xtb9oVKpRGJiIpKSkhAZGYn169ejcePGeO+99zB69OhyT9Chys/Y%0A2BhyuRxyuRx3796Fv78/AgMD8e+//wIoPfE6NzcX+/btw759+2BpaQk3NzeMHDmSybSkMw8ePMDi%0AxYtx6NChMqt0f/7553j//felDLPCKLnyw/3790WPQd2mui+qslWqLY8+HvYTUXlxcHDA0KFDERYW%0AJpw7L126hHfffRdff/01unbtWi7tKBQKrFixAnl5eRq5bOPGjauUSd0AMGHCBI2EeaB0Ze5q1arB%0A3t4ecrkcTk5OzK+TQH5+Pn744Qds27YNhYWFGuMg6p/fffddzJs3D2ZmZhJHWxoTu4kqmBMnTmhs%0AW1lZYdSoUTpvd/To0fD29haW4yoqKkJUVBTc3d113jZVbElJSRo3NO++++4LPa9+/fpwc3PDH3/8%0AAeDJ8tQXLlzAd999V6ojqXr16pg5cyYmTJiAatWqlf9OENELMTU1FTqBs7KyEBERgeDgYJw8eVKj%0AuoxKpUJ+fj4iIyMRGRkJU1NTDBgwAK6urujbty8MDXmLSuLy8PB44b+9efPmKz+3KpA6eYodnkQV%0AV7Vq1eDg4AAHBwekp6djz549CAgIwLVr1wBAI8lb/VlXKpU4evQojh07VikSu9u0aaPzNjIyMrB8%0A+XKEhIQAeNp5WXyFpalTp2LKlCk6j4WIiIiIqKpSKpXYtm0bNm3ahJycHK39Gc/qYyn+9ykpKfj+%0A+++xadMmTJ48GR999BGMjY11EjdVbo0aNcLUqVMxdepUnDlzBn5+fggPD0dubi6A0pUnk5OTsWnT%0AJmzatAndunUTfid1/yBVLi4uLmVW6TYxMcGECRNgbGwMPz8/UeJ55513RGlHVxo1agTg6ef5dQqs%0AvKqUlBSN7Xr16okegy5Ife7j2AiVZeXKlYiLi8OtW7eEx5KSkjB27Fg4OjrCw8MDdnZ2L/26KpUK%0ABw4cwNatW3H+/PlS5+n27dvj888/L5d90Gclr00ymQy2traQy+UYMmQI6tevL2F0VVtsbCwWLFiA%0Af/75R+vksCZNmgjFg/QVs2aIKhh1BXT1BcHZ2VmUm8Tq1avDxcUFO3fuFB6Li4tjYjc9V1pamvBz%0AnTp10KJFixd+bq9evfDHH38I7/HPPvtMmOUHPPkcdOnSBatXr36p1yUi3TM3N8fIkSMxcuRIpKen%0AY//+/QgODsa5c+c0OhdUKhVycnIQEhKCkJAQ1KpVC4MHD4aLiwt69uwpeUcIVX7qlUjEfi4REZWt%0ATp06mDhxIiZOnIjLly/Dz88PISEhwkRjbctC0/MdOHAAS5cuRWpqqtaOzI4dO+Lrr78WJcGciIiI%0AiKiqSkhIwPTp07UuA16StgqA2v5eXUl5w4YN2LNnDzZs2KDTlX6p8rO3t4e9vT0WL16M4OBgKBQK%0AXLhwAYD27+R///23RpGn7OxsJnlTucjIyNA62R94UoVz8+bNosZT0RO7mzdvrrF99OhRTJgwQdQY%0Ajh49qrFtbW0tavu6wP5J0mfm5ubYsmUL3n//fTx48EA4nxYVFSEiIgIRERFo2LAhevXqhc6dO6N1%0A69Zo3Lgx6tWrh+rVq8PQ0BBZWVnIyMhAeno64uLicPbsWZw+fRp3794FoDmxS6VS4c0338Qvv/wC%0AIyMjyfZbTOpzQO3atTFo0CA0atQIDx480Miv07WZM2eK1pa+y8/Px/r167Ft2zYUFRVprdL93nvv%0A4fPPP0eNGjUkjvbZmNhNVcq9e/fQsGFDqcN4Lbdv39b4YizmshV2dnbYuXOncMIrWbGSSJvMzEwA%0ATzp6WrZs+VLPbdWqlca2+v2v9vHHH2PGjBkwMDB4/UCJSGfq1KmDMWPGYMyYMbh//z5CQ0MREhJS%0AqiNYpVIJy4/6+/ujXr16cHZ2hlwuL7eloIi0eZ1ON3bYPfHGG29IHQIRVVIdO3ZEx44dsWDBAoSH%0Ah0OhUODkyZMoKiriAPELevjwIVasWIGQkBCtCd1GRkaYNm0aPvroI363IiIiIiLSoWPHjmHWrFla%0Ak15LJnE3bNgQFhYWMDU1FfpNMzMzkZmZqbE6YsmEx6SkJIwZMwbffvstBg0aJN7OUaVkZmaG0aNH%0AY/To0fjnn3/g5+eHoKAgPHjwAID2KpUqlQrHjx9H3759MXToULi4uLB/n16btn54sfvmK0M/VJs2%0AbVCjRg3k5uYKhWuysrJgbm4uSvvZ2dmIjo4WzhU1a9YslWxe0URGRkodAtFzNWvWDL///js+/vhj%0AJCYmaqzgCAB3797Fnj17sGfPnhd+TW0TEFUqFTp16gRvb2/UrVu3fHdCTxU/DpmZmQgICJAkDiZ2%0APxETE4MFCxYgISFB61hI06ZNsWrVKvTo0UPKMF8YE7upSjh+/Dh8fX0RFRWFixcvSh3Oa0lNTdXY%0AtrKyEq3tN998U/hZpVIhOTlZtLap4srPzxd+rlmz5ks9t+REDPXNpbGxMb799lsMGTKkXGIkIvE0%0AaNAAHh4e8PDwQHJyMvbt24fQ0FBcuXIFgOaN9YMHD/D777/j999/h6WlJVxcXODi4oJ27dpJuQtU%0AiVSGjlh9cfDgQalDIKJKztjYGK6urnB1dUVKSgr8/f0RGBiI27dvSx2aXouIiMCyZcuEKt0lB907%0Ad+4MLy8vtG7dWsIoiYiIiIgqv7Nnz2LatGnCqqQlq8bZ29tj4MCBsLe3R9u2bWFsbKz1dQoKChAX%0AF4fz58/jxIkTOHbsmDDxVf2aOTk5mDVrFnx8fPR6aXGqWN58803MmzcPc+fOxeHDh6FQKBAVFQWl%0AUqnx/lOP5akrVe7cuROWlpZwdXWFXC5n/z69Eqn78itLgRcDAwN0794dUVFRAJ6M42/ZskW0hMAt%0AW7YgPz9fOGc4ODiI0q4uNWnSROoQiF6IlZUV/vrrLyxZsgQhISEa127g5c9z2iZ3vffee1iwYEGZ%0A97GVnVTXCqmvkfogPz8f69atw/bt28us0j127Fh89tlnMDU1lTjaFydTVZY7EKIS0tPT4e/vjz//%0A/BO3bt0SPqjqxLGKytbWFjk5OcL+REdHw8LCQpS209LS0Lt3b+ELed26dXHixAlR2qaKq127dsIF%0A08nJCevXr3/h5xYWFqJjx44aF1wDAwNs3LgR/fv310W4RCSRhIQEBAcHIzQ0FPHx8QA0k7yLb7ds%0A2VJI8m7RooUk8VLFpk+DB5Xh/pSISErR0dEICAjAN998o/X3GzZswJkzZwA8Oedu375dzPAk8/Dh%0AQyxfvhyhoaFaK1MYGxsLVbqrVasmZahV3owZMxAeHg6A9wXlhceUiIiI9E1KSgqGDx+OR48eadyX%0AGxoawt3dHZMnT0azZs1e6bVv3bqFHTt2YNeuXSgsLBQeV6lUMDMzg0KhELVIFFUtaWlpCAwMREBA%0AAG7cuAGgdKKXmvrxN998E66urnBxcanwlXpJ99iXX/6CgoIwb948IeejRo0a2L9/Pxo0aKDTdpOT%0AkyGXy/H48WMh1+Wnn36qFMndRBVNVFQU1q5di+vXrwN49cRg9XXe1tYWX3zxBTp37lxuMeq74nlQ%0AUqosuZCv48KFC1i4cGGZVbqbNWsGT09P2NvbSxnmK2FiN1U6Z8+exa5duxAREYGCgoJSXxgr+sms%0Ac+fOUCqVwsk5JiZGtNlO+fn5sLGxEW7yq1evjgsXLojSNlVcr5PYXfz56vf8u+++i6VLl+ogUiLS%0AF9euXROSvG/dugWg7CTv9u3bw9XVFc7OzrC0tJQmYCIiItJbVTHBc//+/Vi+fDnS0tK0Vunu0qUL%0APD090apVKwmjJLWq+B7VNR5TIiIi0jceHh44ffq0Rh9nmzZtsGbNGlhbW5dLG5cvX8bcuXORmJio%0A0Y6dnR1+//33cmmD6FliY2Ph5+eH0NBQPHr0CMDzk7w7duwIV1dXTJw4UdRYqeK4c+eO1CFoqAzV%0AmfPz8zFw4EBhdTcA6NatG3bs2AFDQ0OdtJmdnQ0PDw9cvnxZGPdv2bKlUDWYiKRx4sQJ+Pn54ciR%0AI8jKyir1+5Lj88XVqlULgwYNwnvvvQcbGxudx6pvOPFIevn5+fj++++xY8eO51bprl69usTRvhrd%0AXJWJRJaVlYXAwED4+voKVT61zcKoDJRKpca2mEtYlGzr8ePHorVNBDz5PP/f//2f1GEQkY5ZW1vD%0A2toac+bMQWxsLIKDgxEWFoa7d+8C0Ly2x8XF4cqVK1izZg3eeustuLi4wNnZGXXr1pVyF4iIiIhE%0Al56ejmXLlmH//v1a+0RMTEwwffp0TJo0iVW6iYiIiIhEEhQUJCR1qxMMevfuDW9v73JNMOjYsSMC%0AAwMxZcoUjSTyc+fOISAgACNHjiy3toi0sbGxgY2NDb788kuEhYVBoVDg9OnTwvteW5L3pUuXcPny%0AZSZ2U5kqQyK1vjE2NsbkyZPh5eUlXJvOnz+PRYsWwcvLq9zby8/Px/Tp0zWSumUyGaZPn86kbiKJ%0A9e7dG71794ZSqURsbCwuXbqEmzdvIiUlBampqcjNzYVSqYSpqSlq1qyJpk2bok2bNujatSu6du1a%0ApfuYr169KnUIVdr58+excOFCJCYmah0LsbKywqpVq2BnZydlmK+Nid1UoV28eBG+vr4ICQlBXl6e%0A1pm+lU3JaltEVYm1tTUaN24sdRhEJCJ1Z/CCBQtw9uxZhIaGYv/+/Xjw4AEACJ1A6o6n8+fPw8vL%0ACz169MCWLVskjp6IiIhIHGFhYVixYkWZVbrfeusteHp64s0335QwSiIiIiKiqqWoqAgbN24UtmUy%0AGTp16oSffvpJJ4WbqlevDm9vb3h4eODKlStC36mPjw8Tu0k0JiYmGDFiBEaMGIE7d+7A398fgYGB%0ASE5OBgCNJO/KUpiNqKIZN24cFAoFrl+/LlwrAgMDkZ2djZUrV6JWrVrl0k58fDxmzZqFmzdvaiR1%0A9+rVC3K5vFzaIKLXZ2hoiG7duqFbt25Sh0L0TPn5+Vi7di1+++03rVW6q1WrhvHjx2POnDkVtkp3%0AcVV36gRVWLm5ufjrr78watQojB49GgqFArm5uRozMIp/aNVVqVxcXPDzzz9LGToRvQaZTIZGjRpJ%0AHQYRScjOzg6LFi3C0aNHsX37drz33nuoX78+AM0Eb6VSiRMnTkgcLREREZHupaWlYdasWZg9e7aw%0AhG7xPhFjY2PMmzcPu3btYlI3EREREZHIDh8+jKSkJKHv0tTUFOvWrdPparzm5ubYsGGDRhuJiYk4%0AfPiwztokKkuTJk0wY8YMREZG4tdff4VcLoexsTETuokkZmBggLVr18LU1BTA0zG2iIgIyOVy7Ny5%0AE3l5ea/8+g8ePMC6devwzjvv4ObNmxqfeQsLC6xevfq194GIiKqWv//+G8OGDcP27dtRWFhYaizE%0AysoKv/32GxYuXFgpkroBVuymCuT69evw9fXF3r17kZWV9czq3OoPr729Pdzc3DB06FCYmZmJHTIR%0AlTNddnYSUcUhk8nQo0cPdO/eHU5OTli7di0uXrzIKh9EVVjJJSIXLFggUSREROIJDQ3FihUrkJ6e%0ArrVKd9euXeHp6YmWLVtKGCURERERUdUVHBwM4Om45aRJk9CkSROdt9ukSRNMmjQJmzZtEr4nhIaG%0AwsHBQedtE2kjk8nQu3dv9O7dG48ePUJQUBAUCgUuX74sdWhEVVarVq3w/fff49NPP0VhYaGQ3P3g%0AwQOsXLkSa9euxYABA9C7d2/Y2NigRYsWMDQsO8UsMTERZ8+eRXR0NCIiIlBQUKBRnFGlUsHMzAw/%0A/fQTGjRoINZuEhFVaRs2bMCZM2cAPDkXb9++XeKIXt7jx4+xdu1a/P777ygsLASAUlW6PTw8MGfO%0AHJiYmEgZarljYjfptfz8fISFhcHX1xfnz58HgDITutWPW1lZCcs7idE5QkTiKTmJg4iqnsLCQkRH%0AR2P//v2IjIxEenq61CEREQAPDw/hZyk6BrZv365xn8DEbiKqzNLS0rBs2TKEh4drDJABT/pGqlev%0AjlmzZmHChAn8DkVEREREJKGoqCghmc3Y2BgTJkwQre0PP/wQW7ZsERLrDh06JFrbRM9Ss2ZNjB07%0AFmPHjsXVq1cREBBQ5t9+/fXXOH78OIAn33uDgoLECpOoSnBwcMC6devw+eefIy8vT6N/KTs7G8HB%0AwcIkJQMDA9StWxf16tVD9erVYWhoiKysLGRkZODhw4fIzc0VXldbf1WtWrWwceNGdOnSReS9JCKq%0Aum7cuIHTp08DqJj5VufOncPChQvx77//ai1u06JFC3h6eqJbt24SRqk7TOwmvZSUlARfX18EBgbi%0A4cOHAErf/BV/rHbt2hg6dCjc3NzQtWtX8QMmIiIinVEqlThx4gTCwsIQGRmJzMxMAJr3BiWrdTds%0A2FCaYImqqNOnTwsDlS/bMaBelliteJL4y3qV9omIKpKQkBCsWLECDx8+1NqR2a1bN3h5ecHKykrC%0AKImIiIiIKCkpCVlZWULfpYODA2rWrCla++bm5ujZsyeOHDkCAMjMzMStW7fQrFkz0WIgep527do9%0As0BDcnIybty4AaBiJiOR+C5evIiYmBjEx8fj33//RWZmJrKzs4Vq0TVr1kSzZs3QunVrdOrUCV27%0Adq3y7y1HR0fs2LEDc+bMwa1bt7SOuQFPxuru3buHe/fuPXcF3ZL9Ve3atcOGDRt4DSKqQrKysjS2%0Azc3NJYqEKqLHjx/ju+++w++//w6VSqUxFqKu0j1x4kTMmjWr0lXpLo6J3aQ3CgsLceDAAfj6+uLU%0AqVPCB1Ot5A21+kPbs2dPbN68GcbGxmKHTERERDqiTuYODQ3FwYMHXyiZu379+nBycoJcLoetra00%0AgRPRS/P390dERISw/TqJ3URElVVaWhqWLl2KiIgIVukmIiIiIqoArl27prEtRX9l3759hcRu4ElM%0ATKojosrm0qVL2LVrFw4dOlRqldeSiccymQwnT54UtmvVqoX+/ftjzJgxVbqAYOfOnREUFIQffvgB%0Af/zxBx4/fqwxDlfc8/J4iv9dzZo1MXXqVIwfPx6GhkxPIxLTmTNnNLbt7e1Fbd/Ozk44P8hkMsTF%0AxYnaPlVcZ8+exZdffqlRpbv4WEjLli3h5eWFt956S+JIdY9XTpJcSkoKdu/eDX9/fzx48ADAs6tz%0A169fX/g74MnNNpO6iYiIKj6lUonjx48jLCzshZO569Spg8GDB0Mul6N79+6oVq2aNMET0WvRdv9P%0ARERPBAcHY+XKlWVW6ba1tYWXlxeaN28uYZRERERERFRcWloagKeFqtq0aSN6DJaWlhrbxcdXiYgq%0AutjYWHh5eeHChQsAnl89umRCMgBkZGQgKCgIQUFB6Ny5M+bNmwc7OzvdBq6nTE1NMX/+fEycOBF/%0A/PEHAgICcO/ePeH3xRM0tSl+bJs2bYoxY8bgf//7H2rXrq3bwIlIq/Hjx0ueWF3WeZlIm7y8PKxZ%0AswZ//PEHioqKAKBUle5JkyZh5syZVSZPlIndJJnDhw9j165dOHr0KIqKisqc1adSqWBoaIgBAwbA%0A3d0dffv2RadOnZj08f89a3kqIiIiffe8ZG4ApZK5a9euDUdHR8jlcvTs2RMGBgbiB05ERESkY6mp%0AqVi6dCkOHDigtUq3qakpZs+erdFJT0RERERE+kHdz6kmRWJbgwYNADz9HvHo0SPRYyAiKm+PHz/G%0AihUroFAoNJK1n9c38ryE5NjYWIwfPx7Dhw/H4sWLYWZmVr6BVxCNGjXC7NmzMWvWLFy8eBEnTpzA%0ApUuXcOPGDdy9exd5eXmlnmNpaYk2bdqga9eu6NevHzp27ChB5ESkzaskV3/xxRc4ePAggCfnzlOn%0ATr1S2zKZjMnd9MKGDRuG27dvay1uY2Jigk8++QRdunTBuXPnRImnV69eorTzLEzsJlGlpqbir7/+%0Awp9//omUlBQAz67ObW1tDXd3dwwbNgx169YVP2A9p1KpEBgYKHUYRC/s0qVLrzUZ4XWfL5PJ4Onp%0A+crPJ6Ly8bLJ3Orl2gYNGgRnZ2f06dOHS7YRERFRpbZv3z6sXLkSGRkZWjsy7e3t4enpyWXUiYiI%0AiIgqCKVSKXqbnABKRJVNcnIyPv30U1y9evWZeSYvquRKsSqVCkFBQYiLi4O3t3eV7neRyWSwsbGB%0AjY2NxuNZWVnIy8uDUqmEqakpzM3NWYCJqJLJyckRxu95P0liuXXrltYV3AEgPz8f69evFy0Wqarc%0Al8SMGBJFdHQ0fH19ERkZicLCwmdW4bSwsICrqytGjRqF9u3bSxJvRcLZTVRRqFQqJCcnv9JkBPX7%0A/FWfr34NJnYTSad4MndkZKRQHeZZydw1atTAwIEDIZfL8fbbb1eZJXWIiIio6kpNTcWSJUsQGRlZ%0AZpXuuXPnYty4cVKGSUREREREz2Fqaqqxff/+fdFjULepHh+pWbOm6DEQEZWXe/fuwcPDA3fu3NE6%0ACd7U1BQ9evRA9+7d0bZtWzRv3hwWFhYwNTWFSqVCRkYGMjMzcf/+fcTGxuLChQs4d+4cMjIyAGj2%0Av9y4cQNjx47F7t27YWlpKcn+6itzc3OYm5tLHQYREVViJXMhq2puJBO7SeeGDh2KpKQkAKWrc6sT%0AtwwMDPD222/D3d0dAwcOhJGRkWTxVhScFUUV0etebKvqxZqoonqVZG5TU1P0798fcrkcDg4OTOYm%0AIiKiKiMoKAirVq1CZmamxgCl+ucePXpg1apVaNq0qcSREhERERHR8zRq1AjA0/7PO3fuiB6DevVk%0AtXr16okeAxFRecjLy8OHH36I27dvl6rm+eabb2Ly5MkYMmQIatSoUeZrNGjQAA0aNECrVq3Qs2dP%0AAE8qgAYFBWHnzp24cuWK8NoqlQr37t3DRx99hN27dzORmYiISERS5kTqU14aE7tJ5xITE4WbX/X/%0A1R+CDh06YPjw4XB1dUX9+vUljrTi0KeTCNGLknoyAj83ROJ4lWRuExMTODg4wNnZGQMGDED16tUl%0AiZ2IiIhISvPmzdPoPynO2NgYRkZGWLZsmSixyGQy+Pj4iNIWEREREVFl1Lx5c43to0ePYsKECaLG%0AcPToUY1ta2trUdsnIiov3377LW7cuFFqVbN58+bh3XffRbVq1V7pdY2NjfHOO+/gnXfewW+//YY1%0Aa9YgPz9f6J/5559/sHr1aqxYsaI8d4cAFBQUYPPmzZg2bZrUoRARkZ5gXpcmJnaTqGQyGTp37gxH%0AR0cMGTIEVlZWUodU4URGRkodAtFL48WXqGr44osvcPDgwRdK5jYyMkLfvn3h7OyMgQMHwszMTJKY%0AiYiIiPSNevCwuPz8fBw/flyU9rUllhMRERER0ctp06YNatSogdzcXKhUKpw5cwZZWVmiVX3Nzs5G%0AdHS08P2iZs2apZLNiYgqgr///hs7d+7UGGdq3LgxtmzZglatWpVbO+PHj0fPnj0xZcoU/Pfff8L5%0A08/PDyNGjICdnV25tVXVnTlzBkuWLEFCQgITu4mICACwY8cOqUPQO0zsJlHJZDIUFhYiNTUV169f%0AR506dVCrVi2pw6pQmjRpInUIRC+FkxGIqo7AwECNRKSSydyGhobo06cPnJ2d4ejoyKXriIiIiMqg%0ALbFajAmzTOgmIiIiIiofBgYG6N69O6KiogA8may5ZcsWzJw5U5T2t2zZIlSdlclkcHBwEKVdIqLy%0A9sMPPwg/q1Qq1K9fHzt37tRJ3kSbNm3wyy+/YOzYscjIyBDa3LhxI7Zu3Vru7VU1Dx8+xOrVqxEY%0AGMjCAkREpKF79+5Sh6B3mNhNopHJZCgqKkJcXBzi4uKwY8cOGBgYoEePHhgyZAgcHR1Rt25dqcMk%0AonLGyQhEVU/xhG5DQ0P07NkTzs7OGDx4MCd0ERERET0HVzwiIiIiIqoc5HI5oqKihGIY27dvx/vv%0Av48GDRrotN3k5GT8+uuvQrsymQyurq46bZOISBcuXryIkydPCuezatWqYc2aNTodf27VqhXWr1+P%0ACRMmCO2ePHkScXFx6NChg87alVJubi4iIiIQHR2Nmzdv4tGjRzAzM4OlpaWQz9OwYcPXaiMwMBCr%0AV6/Gw4cP2fdFRET0ApjYTTrn4uKCyMhI5OXlAdBcUlipVOLEiRM4ceIEli9fjr59+8Ld3R0DBgyA%0AoSHfnkRERBWVesCgevXquHnzJjZs2IANGzaI1r5MJsOhQ4dEa4+IiIjodXXo0IGVioiIiIiIKpGh%0AQ4fim2++QWpqKgAgJycHM2fOxI4dO3Q2DpqdnY3p06cjLy9P+H7RokUL9OvXTyftERHp0r59+4Sf%0A1ZNUevbsqfN2e/ToAWdnZ4SGhgqP7d27t9IldqtUKmzbtg0//fQTMjMzhcfU4uLiEBkZiTVr1mDs%0A2LGYPXs2jIyMXqqNxMRELFmyBKdPn9ZY8ZfJ3UREVBGFhYXh5s2bwva0adN01hYzZ0nnvvvuO2Rl%0AZSEoKAgKhQKXLl0CoLm8r0qlglKpRFRUFKKiomBhYYFhw4Zh5MiRaN++vVShE1EVIubFl6iyU3fG%0AqFQqZGdnIzs7W/QOGiZFERERUUWjUCikDoGIiIiIiMqRsbExJk+eDC8vLyGJ7fz581i0aBG8vLzK%0Avb38/HxMnz4dly9f1qjWPX36dPaXElGFFB4erlGte/r06aK1PXfuXISFhQF4Mt514MABzJ8/X7T2%0AdS0rKwuffPIJzp49W2oMT33M1Y8/fvwYW7duxdmzZ7F582bUqVPnua9fUFCAzZs3w8fHBwUFBcI1%0AiYiIqCILCQlBRESEsK3L3LJqOntlomLMzc3x/vvvw8/PD3v37sWECRNQp04d4WZQJpNp3Bymp6fj%0At99+g7u7O9zc3LBjxw6kp6dLvRtEVImFhIRg48aNwn9E9OrU1/XiHTTFH9P1f0RERERERERERET6%0AYNy4wS7CdAAAIABJREFUcbC2tgbwNFEuMDAQM2bMEKqjlof4+HiMGjUK0dHRGkndvXr1glwuL7d2%0AiIjEcv/+faSkpAB4cv60tbVFs2bNRGu/adOm6NSpk7B9+/ZtpKWlida+LimVSnz00Uc4c+aMRr5O%0A8XG2ko+pVCpcvHgR06dPR0FBwTNfPyYmBsOHD8fGjRuRn59fKqlbpVLB1NQUn3/+uU73k4iISBeK%0AT37SJSZ2k+jatGmDBQsW4MiRI/jhhx/Qv39/GBgYlLphVH8Irl69Ci8vL/Tr1w/Tp09HZGSk1LtA%0ARJWUWBdfospM/TmS8j8iIiIiooqEkxOJiIiIKi8DAwOsXbsWpqamAJ4md0dEREAul2Pnzp3Iy8t7%0A5dd/8OAB1q1bh3feeQc3b97U6B+1sLDA6tWrX3sfiIikEBcXp7Hds2dP0WMYOHCgxnn1ypUroseg%0ACz4+Prhw4UKpgknPGndTX7/OnTuHLVu2aH1dlUqFH3/8EWPHjkViYqJGDlDxvxkwYABCQkIwadIk%0A3e4oERFRBWYodQBUdRkaGsLJyQlOTk548OABFAoFAgICkJCQAAClbu4KCgpw4MABHDhwQGOmORER%0AEemH/8fe3cfVfP//A3+cJFIpyXXRZ6baWGwSuVauKpRmM5ebzWzMdxs2jG02LJ9dNcz1PswYRYQh%0AF0kYcpFk5LLmsiJ05XRx6pzO7w+/89a7U+lwOu/T6XG/3dxu5306r/fr+c7pffl8PV9Dhw6VOgQi%0AIiIi0oPDhw+jV69eUodRY3Bwon517twZVlZWUodBREREJGjdujV++eUXfPTRR1CpVMJzzgcPHmD+%0A/PkICQlBnz590LVrV7i7u8PZ2Rnm5uU/xr9x4wbi4uIQGxuLqKgoFBUVaSXeWVlZYcWKFWjUqJGh%0ANpOISK/S09MBQMgLadu2rcFjcHZ2Fi2npqYaPAZ9KygowNq1a7XycZo1a4bx48ejZ8+eaNKkCTIz%0AM3H58mVs3LgRR44cAfDkGPO///0PI0aMgK2trbCOR48eYeLEiThz5ky5Cd1NmzbFl19+ib59+xpu%0Ag4mIiKopJnaTUXBwcMCECRMwYcIExMfHY+vWrdi7dy9yc3MBPEnyLnlTQrMcHx+P3377DX5+fmjR%0AooU0G2BAvXv3ljoEgUwmQ0xMjNRhEBGRkViwYIHUIRARERHRM3r48CG2bNmCzZs3Iy0tTasyFlWN%0AxYsXSx2CyRk1apTUIRARERFp6dWrFxYuXIjPP/8cBQUFomedubm52L17N3bv3g3gcZVve3t7NGzY%0AEHXr1oW5uTnkcjmys7ORlZWF/Px8Yb1lPTutX78+li5divbt2xt4K4mI9OfRo0eiZXt7e4PHoBkc%0Ao9nHlo6pOjp27BhycnJExRR79OiBRYsWoV69esLnmjRpgiZNmqBXr17YvXs3Zs6cCaVSCQDIzc1F%0AZGQkRowYAQC4f/8+3nvvPVy7dk2rQKNarUatWrUwevRofPzxxxyITUREVElM7Caj89prr+G1117D%0Al19+iT179iAiIgJxcXEAxFW8S45mDwkJQUhICNq3b4/Bgwdj4MCBaNiwoVSbUKXu3r0rbLvUWDGd%0AiIiIiIiIqHo7ceIEwsLCEB0dDaVSyRnS9EQul4uWra2tJYrE+BUWFiIhIQHXrl2DXC6HlZUVnJyc%0A8Nprr8HGxkbq8IiIiIj0pm/fvli3bh2mTp2K27dvi6qZlnzup1QqkZ6ejvT09DJ/XlLp5Dk3Nzf8%0A+uuvcHJyqsItISKqegqFQrRc0UwGVaVkojMAFBUVGTwGfdPk3mg4OTlh8eLFsLS0LLeNv78/Hj16%0AhG+++UY47mgSu7OysjBy5Ejcvn0bgPZxqV27dpg7dy5efvnlKtgaIiIi08XEbjJalpaWCAoKQlBQ%0AEG7duoWtW7dix44duHv3LgCUebPj3LlzOHfuHIKDg9G5c2f4+/ujf//+JvkQSOqHrMaQWE5ERERE%0AREREusvOzsa2bduwadMm3LhxA4DpXeefPn1atNypUyeD9u/h4SHcu5HJZCZfAf3Ro0e4fPkyCgoK%0A0KNHj0q1ycrKwrJly7Bt2zatRHjg8UN7b29vTJw4EW5ubvoOmYiIiEgSr7zyCv766y8sXrwYGzdu%0AhEKhED3zLEmtVovO08t7NqhWq2FjY4NJkyZhzJgxkiQ/EhHpW+lE4/v37xs8hgcPHoiWTWHQ9tWr%0AVwFAGNg/YcKECpO6Nd588038+eefSE5Ohlqtxrlz56BSqTBr1ixhsJKGWq1GvXr18Mknn2Ds2LGS%0A57YQERFVR7yqo2qhZcuWmDJlCj799FP8/fff2LJlC2JiYoQRkaUTvFUqFWJjYxEbG4tvv/0WPXr0%0AgL+/P7y9vVG3bl3JtkNfDP2wlSfaRERERERERNVfQkICwsLCsHfvXigUijKTREwlwXvMmDGSJ1ab%0Ayu+yInv27MGff/6Js2fPQq1Ww87ODrGxsU9tFxcXh08//RQPHz4s9/dUVFSE/fv3IyoqCu+88w6m%0ATZuGWrVq6XsTiIiIiAzO0tISM2bMwDvvvIONGzdi27ZtSE9PF35e8jy2LCXPnxwdHfHWW2/hjTfe%0AgK2tbdUGTkRkQPb29qLlkvtJQ9Ekk2uSoE1hP3vv3j1hhniZTAZfX99KtTMzM8OQIUMQEhIC4PE1%0A+5o1a3Dw4EGtpO6uXbti3rx5aNGiRZVsAxERUU3AxG6qVmQyGXr27ImePXsiKysLf/31F7Zt24ZL%0Aly4JP9fQ3NQoLCzEwYMHcfDgQVhaWiI+Pl6S2PVl6NChBuursLAQ+/fvh1KpBPDkd8pEbyIiIiKq%0AyBdffFHpz164cOGZ2xIR0dPl5eVhx44d2LRpE65cuQLg6df3ppQ8+yzJ1TNnzsTBgwcBPP4dnTx5%0A8pn61jwoNUUPHjzAlClThCmcNduZk5Pz1LanT5/G+++/j4KCAgAV32fSVKn8/fffkZycjCVLlqB2%0A7dp62AIiIiIi6TVp0kQobHX+/HkcP34cFy5cwLVr13Dv3j3hfKmkZs2aoU2bNnj11VfRs2dPtG3b%0AVoLIiYiqXsuWLQE8uWY8efIk3njjDYPGUHo2sNatWxu0/6rw8OFD4bWzszOsrKwq3bZDhw4Anvyf%0ALFq0SPiZWq1GnTp1MH36dIwaNUpP0RIREdVcTOymasvOzg5jx47F2LFjcfHiRWzduhW7du1CdnY2%0AAO2HQmq1Gvn5+VKEqlcLFiwwSD///PMPZs2ahaKiItGITeDx77JZs2aYP3++QWIhIiIioupDrVZj%0A+/btBm9LRERily5dQmhoKHbv3o28vLwKp3DX/MzNzQ2BgYEYPHiwQWM1Nnl5eUKCMge3a0tNTcWo%0AUaNw9+5d0SABtVqN4uJiZGZmokGDBmW2ffjwIT755BMUFBSU+z0sqeS9qCNHjuDrr7822L0xIiIi%0AIkORyWRwd3eHu7u76H25XI6CggIolUpYWlrC2trapAZhEhFVxNXVFebm5lCpVFCr1fj7779RXFwM%0AMzMzg/SvUqkQExMjXO/Wrl0bbdq0MUjfVankIOvGjRvr1FaTbK+hVCqF34+TkxN+/fVXuLm56S1W%0AIiKimoyJ3WQSXn75Zbz88suYMWMGDhw4gK1btyI2NhbFxcV8AKejoqIiLF68GL///jtUKpXwfskq%0AU2+++SamT58Oa2trqcIkIiIiIiP2PNVJTbWyKRFJY/To0ejTp4/UYRiMQqHA7t27ERYWhvPnzwNA%0AuQndmvcdHBwwePBgBAYGwtXV1bABU7VTWFiIDz74AGlpaZDJZKLEa42KEruDg4ORkZGh9V10cHDA%0AxIkT0bVrVzRr1gypqamIjIzE77//jry8POG+1Pbt29GnTx/079+/ajeUiIiIyAhYW1vzWRwR1ViW%0AlpZo164dEhISADyeIWr79u0ICgoySP+aooKaa99OnTrB3Lz6p1gVFhYKr21sbHRqW/paX3Nt//LL%0AL+N///sf7O3tnz9AIqoSaWlplX7+VnrWGF3aEpH+VP+zDqISLCws4OfnBz8/P9y9excRERHYvn07%0Abt26JXVo1YKmSndycrLWtMxqtRrNmzfH/Pnz0bVrVynDJCIiI+Xj4yN1CAKZTIYDBw5IHQZRjcNB%0AlURkbDw9PaUOwSD+/fdfhIWFYceOHUKl6dLX9SXfq1OnDvr27YuAgAB0797dYNWuqPpbvnw5rl27%0ApvW98vDwgJ+fH1555RWtCl4aly9fRmRkpOhek0wmg6urK/744w/Y2dkJn33hhRcwefJkDBkyBOPG%0AjUNqaqqQ3P3TTz/Bx8eH1SqJiIiIiIhM3IABA5CQkCBcDy5ZsgSDBg2ChYVFlfabn5+Pn3/+WTSz%0AuZ+fX5X2aSgqlUq4Ltf1flDp37tarUajRo2Y1E1k5NRqNby9vQ3eloieDxO7yWQ1bdoUkyZNwqRJ%0Ak3Dq1Cls2bIFUVFR5X7+9OnTSElJEZYDAwMNEaZRKCwsxOLFi7F27VphKqPSD9mGDx+O6dOnw8rK%0ASuJoiYjIWKWkpIhmeJASk0uJDM8Y/vaJyDgpFAokJibi0qVLSE1Nxd27d5GXlweFQgELCwvY2Nig%0Afv36sLW1hYuLC9zd3dG8eXOpwzZ6SqUS+/fvR2hoKOLi4gBUXJ1bJpPBw8MDAQEB8PX1ZeU/0ll2%0Adjb++OMP0T2jRo0aITg4GD169Hhq+40bN4ruOQGAubk5Fi1aJErqLqlly5ZYunQphg0bJswsd/v2%0AbRw4cAADBgzQw1YRERERERGRsQoICMDChQuFKtNpaWkIDg7GN998U6X9zp07F+np6cL1a/369TFw%0A4MAq7bM6KOte06effsqkbqJqgDPtElU/TOymGsHT0xOenp7Izc0t9zPr168XJX7XlMTuf/75B198%0A8QX+/fffMqt0t2jRAvPnz4eXl5eUYRIRUTUidVI1Ly6JDC86OlrqEIjIyMjlcuzcuRNRUVE4deqU%0AkJBZWfb29ujSpQsGDRqE3r17S35+YUzu3LmDTZs2ISIiAhkZGQDKr85dsrJUv379sHjxYkliJtPw%0A119/IS8vT/heNWzYEBs2bCi3QndJKpUK+/bt0yokEBQUBGdn5wrburm5ISgoCJs3bxbaR0REMLGb%0AiIiIiIjIxNnb2+ONN97An3/+KVyLbtq0CW5ubnjrrbeqpM9ffvkF27ZtE91Tee+991gArwzW1tYY%0APHiw1GEQUQV4X52o+mJiN9UoTzvZLutBqKkqLCzEokWLsHbtWhQXF5dZpXvEiBH4/PPPUa9ePYmj%0AJSKi6oyJ1kSmr0WLFlKHQERGQi6XY+nSpdi8eTPy8vIAPNu5wMOHDxEZGYnIyEg0bdoU48ePx/Dh%0Aw2FuXjNvZanVahw8eBChoaE4fvw41Gp1hdW5zczM0K1bNxw9erTMzxA9iz179gB4ct9o9uzZlUrq%0ABoBTp04hOztb63s4YsSISrV/4403sHnzZqH/U6dOQalU1th9AhERERFRTWEss4SSdD7++GNERkYi%0AMzNT+D7MmzcPhYWFGDt2rN76USgUmDt3LiIiIoRrV5lMBicnJ732YypkMhnc3NxgYWEhdShEVA4e%0AP4mqN975JqqBzp07hy+++ALXr18vs0q3o6MjvvvuO3Tu3FnKMImIqJoqXR2yQ4cOcHJykjosIiIi%0AqmLR0dGYM2cOHj58WG7SsS4060hLS8P8+fMRGhqK77//Hm3bttVLvNVBeno6Nm/ejC1btuDevXsA%0Ayq/ODQCtWrVCUFAQAgMD0aRJE7i5uTGhm/RCoVDgn3/+Ec7zmzVrBj8/v0q3P3LkiNZ7Tk5OcHNz%0Aq1T7du3awdbWFjk5OQCAgoICXLlypUbtD4iIiKj6WbJkidQhiEyePFnqEIh0xqQ0ql+/PubNmyfs%0Aw2QyGVQqFRYsWIAjR45g+vTpcHFxea4+YmNjMX/+fGGWc821r7m5OX788UfUrVtXH5ticurXry91%0ACERUjqFDh0odAhmB0aNHo0+fPlKHQc+Iid1ENUhhYSEWLlyIP/74o9wq3aNGjcJnn30GS0tLiaMl%0AIqLqqmQlA7VajXPnzkGlUsHf3x++vr5o0qSJxBESERGRvi1ZsgTLli1DcXExAO1kbl0fxMpkMq3E%0A5aSkJIwaNQrBwcE6JZRWR0ePHkVYWBgOHToElUpVZqK85j0rKysMHDgQQUFB6NixoyTxkum7cuUK%0AlEql8LfZv39/ndofP35ceK25B9WzZ89Kt5fJZHj11Vdx6NAh4b3r168zsZuIiIiM2pIlS4xqoCUT%0Au6m6+eCDDxAUFCR1GGQEfHx88NFHHwn7Vc3zp2PHjiEwMBCenp7w9/eHl5cXHB0dK7XO27dvIzY2%0AFhs2bMDVq1dFA+k1161ffvkl2rdvX5WbVq1xFi0i47VgwQKpQyAj4OnpKXUI9Bx4lCWqIRISEjBr%0A1qxyq3Q7OTkhODgYnTp1kjJMIiKqxgIDAxEdHY1Hjx4BgOjm2oULF3DhwgX88MMP6NixIwYNGoQB%0AAwbAzs5O4qiJiIjoeS1cuBArV64UDR4GniQeOzg4oFu3bmjTpg2cnZ3h4OAAS0tL1KtXDyqVCgqF%0AApmZmUhPT0dycjIuXLiA+Ph45OfnAxAneRcUFGDatGnIy8vDsGHDDL+xVSgjIwNbt27F5s2bcefO%0AHQDlV+eWyWTw9PREUFAQBg4cyMpRVOVKfidlMplOCdVZWVm4evWqVlKTl5eXTjE4ODiIlh88eKBT%0AeyIiIiKpGEPFYWNKMCf68MMPhdcymQzLly8v83McyEklTZ48Gfn5+Vi9erXo+ZNarcbJkydx8uRJ%0AAICdnR1efPFFNGnSBA0bNkTdunVhbm4OuVyOnJwcZGZmIjExUbimLD2YXrP8+eef46233jL8hhIR%0AkUlRKBRITEzEpUuXkJqairt37yIvLw8KhQIWFhawsbFB/fr1YWtrCxcXF7i7u6N58+ZSh01GgInd%0ARCausLAQv/zyC9atW1dule7Ro0fjs88+44NgIiJ6Lv/9739RWFiII0eOIDIyEjExMUJCFgDhBltc%0AXBzi4uIwb948eHl5wd/fH/369YOVlZWE0RPR8/Dx8RFey2QyHDhwQMJoiMiQ/vrrL6xYsUKUfK25%0A1uzbty/Gjx+PDh066LzewsJCREdHIzQ0FKdOndKaEeTbb7+Fs7MzPDw89Lo9UurVqxeUSqUombt0%0Ade4WLVogMDAQQ4cOrXQFKiJ9uH//vmi5adOmlW4bHx+vNfDDzMwMnTt31imGBg0aiJYLCgp0ak9E%0AREQkFamTqo0hsZyopEOHDomqIhNV1ueff44WLVpgwYIFwqxSgHg/l5mZibi4uArXU3q/WHI9VlZW%0AWLBggc4zVREREWnI5XLs3LkTUVFROHXqFFQqlU7t7e3t0aVLFwwaNAi9e/fm+VINxcRuIhN29uxZ%0AzJo1Czdu3CizSnerVq3w3XffmdSDcCIikpaFhQX69u2Lvn37Ij8/HzExMdi9ezf+/vtvFBYWCp9T%0Aq9VQKpU4evQojh49ijlz5qBXr17w8/ODt7c3LCwsJNwKItJVSkoKH8YQ1UAZGRmYO3euVjXpFi1a%0A4L///e9zzQhlYWEBX19f+Pr64vjx45gzZw5u374tJDsXFRVh9uzZiIyMRK1atfSxOZIrKioqM5nb%0Azs4O/fv3x5AhQ3j9TpIpnURtY2NT6bYlH6hrvteurq6wtrbWKQYzM7MKl4mIiIiMEZOqiYj0a+TI%0AkejYsSNmz56NCxcuANAeQPO0fW95n+/duzdmzZqFli1b6jFiIiKqKeRyOZYuXYrNmzcjLy8PwLNd%0ADzx8+BCRkZGIjIxE06ZNMX78eAwfPhzm5kz1rUn4v01kggoLCxESEoL169eXWaXbzMwMY8aMwdSp%0AU1mlm4iIqoylpSX8/Pzg5+cHuVyOqKgoREZGIjY2FkqlUvicWq2GQqFAVFQUoqKiUK9ePXh7e2PQ%0AoEHo3r27ySRrERERmZoVK1ZALpeLBna4u7tj1apVsLOz01s/Xbt2RUREBCZOnIi4uDjh+vbWrVvY%0AtGkTRo4cqbe+jIFarYa5uTkCAgLg7++Pzp0783yIjE7J8/mnOXPmjGhZJpPB09NT5z5zcnJEy7yn%0ARURERMZu3bp1z9ROrVbj7bffFl1r/fHHH3qOjoio+nJ1dcWWLVuwb98+rF27FmfPnhV+VnLQfEVK%0AFsbr2bMnxo0bBy8vryqLmYiITFt0dDTmzJmDhw8fipK5n7UglmYdaWlpmD9/PkJDQ/H999+jbdu2%0AeomXjB8Tu4lMTHx8PL744gvcunWr3CrdwcHB6Nixo5RhEhFRDWNtbY2hQ4di6NChyMrKwr59+7B7%0A927ExcWJLmzUajVyc3Oxa9cu7Nq1C7a2tujfv7+Q1ERERETGQaFQYNu2baKbko6OjlizZo3OVXgr%0Aw8bGBkuXLkVQUBBSU1OFBIfQ0FCTS+yWyWRQKpXYuXMnbty4gZMnT6Jbt27o1KkTZ0UgydSrV0+0%0AnJubW6l2crkciYmJWt/dZzm3v3XrlmhZnwNIiIiIiKrCswxmM8S6iIhMxYABAzBgwAD8+++/iI6O%0ARmxsLBITE5GdnV1hO0tLS3To0AE9e/ZEv3794OjoaKCIiYjIFC1ZsgTLli1DcXExAN1nkiit9CAl%0AtVqNpKQkjBo1CsHBwfDz83v+oMnoMbGbyEQoFAqEhITgzz//hEqlAgCtKt1jx47F1KlTUadOHSlD%0AJSKiGs7Ozg7Dhw/H8OHDcf/+fezZsweRkZFISEgAID5+ZWVlITw8HOHh4XBwcICvry/8/f3Rvn17%0AKTeBiIioxjtx4gQePXokqiC3YMGCKknq1rC1tcXs2bMxadIk4XwhKSkJycnJaN26dZX1KwWZTIbC%0AwkLEx8cjPj4eq1atQoMGDdC3b18MHDgQXl5eTPImg2ratKlo+c6dO5VKzj5x4gSUSqXo+1qrVi10%0A6tRJp/7VajXOnz8v7HMAoHnz5jqtg4iIiIiIiEzTCy+8gBdeeAHvv/8+ACA9PR13797FgwcPUFBQ%0AgKKiItSrVw/W1tZwdHSEk5OTxBFLT61WY//+/XjppZeeqS2AZ26vIZPJcPHixWduT0T6oVAokJiY%0AiEuXLiE1NRV3795FXl4eFAoFLCwsYGNjg/r168PW1hYuLi5wd3fnfbkSFi5ciJUrVwrPSTQ0+0oH%0ABwd069YNbdq0gbOzMxwcHGBpaYl69epBpVJBoVAgMzMT6enpSE5OxoULFxAfH4/8/HwA4iTvgoIC%0ATJs2DXl5eRg2bJjhN5YMiondRCbgzJkzmDVrllClu/SBwtnZGcHBwXjttdckjJKIiEhbo0aNMHbs%0AWIwdOxapqanYtWsX9u7dK9zIKZnkff/+faxfvx7r169HixYt4O/vDz8/P7i6ukq5CURERDXSyZMn%0AhdcymQweHh7w8PCo8n69vb3h7OyMmzdvCu8dPXrUJBK7Z86ciYiICFy9ehWA+DwIADIyMoQBb02a%0ANEFAQACGDh0KZ2dnqUKmGuQ///kPgCffy0uXLlWqXXR0tPBac8+qQ4cOOg8COXPmDHJyckT3vF54%0A4QWd1kFEREREREQ1Q+PGjdG4cWOpwzB6ulaQ1Xd7IpKOXC7Hzp07ERUVhVOnTgkFRCvL3t4eXbp0%0AwaBBg9C7d+8aW4Tkr7/+wooVK0TJ15p7oH379sX48ePRoUMHnddbWFiI6OhohIaG4tSpU8K6NUUv%0Avv32Wzg7OxvkmQxJx0zqAIjo2SkUCgQHB2PMmDFaSd2a1+PGjcOOHTuY1E1EREavefPmmDBhAiIi%0AIrB3715MnjwZrVu3Fm4MlTzG3blzB6tWrUJgYCAGDRqE5cuXa03NTkRERFUnKSkJwJMHOD4+Pgbr%0A28/PT3T9e+3aNYP1XZXeeecd/PXXXwgPD8fw4cNhY2MjOg/S3LRVq9W4e/cuVq1aBV9fX4wYMQLh%0A4eGQy+USbwGZshdffBG2trYAHv/dl0zYLo9CocCBAwe0Hux4e3vr3P+mTZtEy05OTrC3t9d5PURE%0ARERERET05F6TVP+ISBpyuRzff/89evXqhblz5yI2NhZKpVK471zZfw8fPkRkZCQmTZoEb29vbNiw%0AAUqlUurNM6iMjAzMnTtXq/hqixYtsG7dOixZsuSZkroBwMLCAr6+vli3bh3WrFkDR0dH0bOCoqIi%0AzJ49W+eEfKpemNhNVE3FxcVhyJAhWL9+PYqLiwGIE97+85//YOPGjZgxYwbq1KkjZahEREQ6c3Z2%0AxuTJk7Fr1y7s2LEDEyZM0LpgAR4f85KSkrB48WIMGDAAr7/+OtauXYt79+5JGT4REZHJS0tLE92w%0AdHNzM1jf7du3Fy1rksxNxSuvvIJvv/0WR48exY8//ggvLy8ATwZwl07yTkhIwNdff40ePXpg+vTp%0AiI2NlXgLyFR1795dOB+/e/cuduzYUeHnd+zYgUePHonek8lkGDhwoE79Xr16FZGRkcL3XiaToVu3%0AbroFT0REREREREQCXZM49f2PiAwvOjoaAwcOxNq1a5Gbmyv8PT7rAA1N+7S0NMyfPx+BgYFITEyU%0AejMNZsWKFUKxFc1+zd3dHVu3bkWnTp301k/Xrl0REREBDw8P0f7z1q1bWsUwyLSYSx0AEemmoKAA%0AP/30EzZu3FhmQreZmRneffddfPLJJ7CwsJAyVCIiIr1wdXWFq6srpk6digsXLmDPnj3Yu3cvUlJS%0AhM9oLmIuXryIixcv4scff6xRF45ERESGlpmZKVpu0aKFwfpu2bKl8FqtViM9Pd1gfRuShYUFBg8e%0AjMGDByM1NRURERHYtm2bcA5UuhJIfn4+du7ciZ07d6JZs2YICAiQKnQyUQEBAdi9e7fw4CY4OBgv%0AvfQSXFxctD6bnp6OxYsXa80s5+npiebNm1e6z/z8fEyfPh0qlUr0nR80aNDzbxARERERERFRDaPP%0AZEMiqj6WLFmCZcuWaeWZaeg64KJ09X1NMbZRo0YhODgYfn5+zx+0EVMoFNi2bZvod+Do6Ig1a9b1%0ANAbKAAAgAElEQVTA2tpa7/3Z2Nhg6dKlCAoKQmpqqnB/NjQ0FCNHjtR7f2QcmNhNVM0MHjwYd+7c%0AEU07DTw+SNapUwcTJ05E+/btcebMGYPEo6kcRkREZAjt2rVDu3bt8Pnnn+P8+fPYv38/9u3bh1u3%0AbomSRjQXpURERFQ1cnNzRcsNGjQwWN8ODg4VxmKKmjdvjsmTJ2Py5MmIjY3Fli1bEB0djYKCAgDi%0AAd8AkJqaihUrVogqHNd0aWlplX5Aofm9PktbU9azZ0+4urri6tWrkMlkyM7OxsiRIzFlyhQEBATA%0A2toaKpUKhw8fxnfffYcHDx5offfGjx9f6f6ys7Px8ccf4/Lly6Lvsru7Ozp27KjvzSMiIiIiIqIa%0A4t69ezh+/DiuXbsGuVwOKysrODk5wdPTEy+++KLU4VWp9evXSx0CERnYwoULsXLlyjLzzIDH99u7%0AdeuGNm3awNnZGQ4ODrC0tES9evWgUqmgUCiQmZmJ9PR0JCcn48KFC4iPj0d+fj4AcZJ3QUEBpk2b%0Ahry8PAwbNszwG2sgJ06cwKNHj0T3LBcsWFAlSd0atra2mD17NiZNmiT8vpOSkpCcnIzWrVtXWb8k%0AHSZ2E1Uzt2/fFh0USz5YLCwsxKJFiwwWi0wmw8WLFw3WHxERkUZhYSHu37+PBw8eIDs7W+pwiIiI%0AapyioiLRcp06dQzWt6WlpWg5Ly/PYH0bAy8vL3h5eUEul2Pnzp2IiIjA+fPnAWhX8S45LeahQ4fw%0A8ccfY9CgQejdu3eNmuVLrVbD29vb4G1N0VdffYWxY8cK3y+5XI758+fju+++Q4MGDSCXy1FYWCi6%0AX6X5bK9evdC9e/en9pGVlYU///wTGzZsQFZWluhnMpkM06ZN0/t2ERERERERUfVy+fJlXL58GUVF%0ARXjjjTcq1ebGjRv48ccfcejQoXILBLVt2xaTJ09G79699RgtEZE0/vrrL6EASOmZ9fr27Yvx48ej%0AQ4cOOq+3sLAQ0dHRCA0NxalTp4R1a+5Ff/vtt3B2doaHh4det8dYnDx5Ungtk8ng4eFhkG319vaG%0As7Mzbt68Kbx39OhRJnYbUOfOnWFlZWWQvpjYTVSNla4WxepRRM/OkAdfIno2CoUChw8fxr59+3Do%0A0CFREherUBIRERmWUqkUHX9r165tsL7NzcW3s5RKpcH6NibW1tYYMWIERowYgaSkJISHh2Pnzp3I%0AyMgAoH1+pFAoEBUVhaioKFhZWaFv377w9/dHt27dYGZmJsUmGNTz3DPh/ZYnPDw88OmnnyIkJEQ0%0AcECtVuPhw4fC50p//5o0aYLg4OAK1z1nzhycOXMG169fR3FxsfB7L1n55u2334anp6f+N4yIiIiI%0AiIiMXmFhIdatW4eNGzciLS0NAGBjY1OpxO7IyEjMnj0bBQUFFV7nX7hwARMnTkT//v3x3XffVWn1%0AVSKiqpSRkYG5c+dqFQNp0aIF/vvf/6JTp07PvG4LCwv4+vrC19cXx48fx5w5c0SFSouKijB79mxE%0ARkaiVq1a+tgco5KUlATgSZK8j4+Pwfr28/PDsmXLhP/Xa9euGaxvAkaNGmWwvpjYTVSNSZnExoea%0AZGoMefAlospTKBQ4dOgQ9u7di0OHDqGgoACA+DhUehYLR0dH+Pn5GT5YIgLw+G/xpZdekqx/zipD%0ARDXRiy++iC+++AKff/45YmJisHXrVhw9elRIwC99viSXy7Fjxw7s2LEDDRo0wIABA+Dv72+SFVQ4%0AAFD/JkyYAHNzc4SEhGgN8ihNrVajefPmWLNmDezt7Stc79GjR5GSkiIsl15v//79MX369OcLnoiI%0AiIiIiKqlpKQkfPTRR7h165boGdGjR49QXFxc4aD1PXv24LPPPhOqdD/tXoFarcb+/fuRkpKCtWvX%0AMrmbiKqlFStWQC6Xi4omuLu7Y9WqVbCzs9NbP127dkVERAQmTpyIuLg4YR9769YtbNq0CSNHjtRb%0AX8YiLS1N+L0CgJubm8H6bt++vWhZk2Re06hUKly/fh0pKSm4d+8e8vLyUFBQgDp16sDa2hr169eH%0Ara0tXFxcnnpf2lgxsZuoGmJSNZmymnDwJaKKPS2Zu3RykiZZZMCAAfDz88Mrr7wiWexE9BjPV4mI%0ApGFubo5+/fqhX79+ePDgASIiIrB9+3b8+++/AKBVnQV4XLklLCwMYWFhaNq0Kfz8/ODn54e2bdtK%0Asg36xONR1Xn33XfRpUsX/Pzzzzh+/HiZv2tzc3MEBQXhs88+Q/369Z+6TgcHB6SkpJT5PX377bcx%0Affp0JuoTERERERHVQJcvX8aYMWMgl8uF5ETgyTVjZmYmGjZsWGbbW7duYdasWSguLi7zetPMzAx2%0AdnbIzs6GSqUSzU6VmJiIqVOnYtWqVVW8hcYjPT0d6enpUKlUsLe3R+PGjVGnTh2pwyIiHSkUCmzb%0Atk2033N0dMSaNWuqZLCKjY0Nli5diqCgIKSmpgr70dDQUJNM7M7MzBQtt2jRwmB9t2zZUnitVquR%0Anp5usL6llpycjKioKBw5cgQXL16EQqGoVLvmzZvD3d0dXl5e6N+/v14HNlQlJnYTVTPr1q2TOgQi%0AvatpB18i0qZJ5t6zZw8OHz781GRu4PF07ppk7g4dOkgTOBGVSaqkKybwERE94eDggAkTJmDChAk4%0Ae/YstmzZgr179yI3NxdA2UneaWlpWLNmDX7//fdqP/vB0KFDpQ7B5L388stYvXo17ty5g+PHjyM5%0AORl5eXmwtraGq6srevXqhQYNGlR6fZqH8CWP5y+//DJmzJiBzp076z1+IiIiIiIiMn5yuRwffvgh%0AHj16VOazIrVajaysrHITu+fNm4f8/Hytdi4uLpg6dSq8vLxQp04d5OfnY9++fVi0aJGoEuvff/+N%0AzZs348033zTA1krjypUr2LBhA2JiYvDgwQPRz2rVqoX27dujX79+GD58OCwtLSWKkoh0ceLECWG/%0AqRkQs2DBgiqdgcDW1hazZ8/GpEmThH1uUlISkpOT0bp16yrrVwqae+wautwDfV4ODg4VxmKKDh06%0AhNWrVyMuLk54T5dnwikpKUhNTcXevXsxb948DBw4EO+//z5cXFyqIly9YWI3UTXj6ekpdQhEelNT%0AD75E9JhCoUBMTAz27t1b6WRuBwcHDBgwAL6+vvDw8JAmcCJ6KiZYExEZl1dffRWvvvoqvvzyS+zd%0AuxcRERGIi4sTbuqXleRd3S1YsEDqEGoMR0dHvTzgbtmyJRwdHdGsWTO0b98e/fv3h7u7ux4iJCIi%0AIiIiouoqJCQEd+/eFT0vMjc3h7+/vzCLa3mzPMfFxeHvv/8WtZXJZOjUqRN+++03USVqS0tLBAYG%0AolevXnj33Xdx+fJlISFy8eLFGDJkCOrWrVv1G2xA+fn5CAkJwcaNG1FcXFzmPSGlUon4+HjEx8dj%0A5cqVmDZtGoYNGyZBtESki5MnTwqvZTIZPDw8DPJs3dvbG87Ozrh586bw3tGjR00usbuoqEi0bMiZ%0ADUoPsMnLyzNY34aWkpKCOXPm4NixYwDEzy50LTKmaVtUVIRdu3Zh9+7deP311zFjxowqHfDwPJjY%0ATUREBlfTD75ENVlBQQEOHTqkUzK3vb09+vXrBz8/P3h6enL6dSIjp7lBRERExsfS0hJDhw7F0KFD%0Acfv2bWzZsgU7duzA3bt3AUg34wIRAMycORMzZ86UOgwiIiIiIpOXlZUldQhElXLv3j2Eh4cLCdYA%0A0Lp1ayxcuBBt2rR5avvQ0FCt9ywtLfHzzz+Xm4TXoEED/Prrrxg8eLDwDOvhw4eIjIxEUFDQc2yN%0AccnOzsbo0aORlJQkekZXFs3PMzMz8dVXX+HMmTOYP38+atWqZbB4iUg3SUlJAJ4MaPHx8TFY335+%0Afli2bJmwT7l27ZrB+jYUpVIp2mfWrl3bYH2bm4vTfZVKpcH6NqRjx45h6tSpyMnJKfc4VdkiNWUV%0At1Gr1diyZQtOnTqFlStXwtnZWW+x6wsTu4mIyKB48CWqeTTJ3Hv27MGRI0cqlcxta2srJHN36dIF%0AZmZm0gRPRM9k/fr1UodARERP4eTkhClTpuDTTz/F0aNHsWXLFsTExKCwsFDq0IiIiIiIiKgKdenS%0AhQN7qVrYsWMHioqKhO+rk5MTNmzYADs7u6e2VSgUOHjwoFa17pEjR6JRo0YVtnV0dMSIESOwZs0a%0Aof327dtNJrG7qKgIH3zwgZBsWdGz+rKex2/fvh21a9fG3LlzDRMwEeksLS1NNCjGzc3NYH23b99e%0AtKxJMieqrJiYGHz88cdCZfSyZhxt1qwZ2rRpg1atWqFRo0awtLSEpaUliouLoVAokJmZifT0dCQl%0AJeHKlSvIz88X1lXy3ODmzZt488038b///c/oZo9kYjcR6Uwul2Pbtm3YtGkTdu3aJXU4VI3w4EtU%0AcxQUFCAmJgZ79+6tdDJ3/fr14ePjA19fX3Tt2lVrtCkRERER6Z9MJkOPHj3Qo0cPZGdnY8eOHdi2%0AbVu5n9+6dSsuXbokLH/55ZeGCJOIiIiIiIj0qLJFloiktHfvXiExUSaT4ZtvvqlUUjfwuNhYfn6+%0AVtLym2++Wan2gYGBWLNmDYDHfy8JCQlQKBTlVvquTsLDw5GQkFDms3pHR0e4urrC0tIS2dnZSExM%0AREZGhvBZzf9HeHg4fH194eXlJck2EFHFMjMzRcstWrQwWN8tW7YUXqvVaqSnpxusb6r+EhMT8ckn%0An4gGdgGPv0sODg4YO3YsfHx80Lp160qvU6lUIiEhAbt378bu3buRk5MjylfJycnBRx99hC1btqBJ%0AkyZ636ZnxWwZIqq0f/75B2FhYdizZ4+QoEdUWTz4Epm+Z0nmtrKygre3N/z8/NC9e3eDTlNERERE%0A+mPIqRyp6tja2mLs2LEYO3ZsuZ85fPgwoqKihGUmdhMREREREVU/rNhNxk4ul+Py5cvCcuvWrdGt%0AW7dKtz927JjwWvNMqk2bNqKEw4q4uLigcePGuH//PoDHVa4vX76sVYm2ulEqlVixYoXW8zoPDw9M%0Anz69zIJphw8fxg8//IDk5GRRu2XLljGxm8hI5ebmipYbNGhgsL4dHBwqjIWoPEVFRZg6dSoKCwtF%0Axxtzc3NMmjQJ48ePh4WFhc7rNTc3h4eHBzw8PDBt2jT89ttvWL16NVQqlfCZ+/fvY8aMGVi7dq2+%0ANue5MbGbiCqUn5+PnTt3IiwsTKjIVTJBj6gyePAlqhm6dOkChUIBQHuatpLvWVpaok+fPvDz80PP%0Anj2f6e+fiIiIjIdarUZKSorUYZAB8b4ASUEul4uWra2tJYqEiIiIqHJSU1P1tq60tLTnrrDcvHlz%0APUVDpoJVu8mYXblyBcXFxULRIG9vb53aHzt2THTfQjNjmS7c3d1x4MABYfn69evVPrE7ISEB6enp%0AokroAQEBCA4OhpmZWZltevXqhY4dO2LcuHE4f/680DYuLg537tyBo6OjgbeCiJ6mqKhItGzI2QYs%0ALS1Fy3l5eQbrm6q3DRs24ObNm6L8Ejs7O6xcuVJvx19ra2tMmTIF/fr1w6RJk3D//n3huHby5Ekc%0AOXIEPXv21Etfz4uJ3URUpqtXryI0NBQ7d+5Ebm6uVoIeL/RJFzz4EtUMBQUFohtBwOO/d7Vajbp1%0A66Jnz57w8/ND7969UbduXYmjJSIiIn1gYi/VNGfPnsWxY8dw7do1yOVyWFlZwcnJCZ6enujRo0e5%0AD0FNwenTp0XLnTp1Mmj/Hh4eoqmfL168aND+iYiIiHTl7e39XNdMmmdxarVa54TG0nj+RCX1799f%0A6hCInurOnTsAIDxzeumllyrd9v79+7hx44bWPrhr1646xWBvby9azsrK0qm9MTpx4oRo2dnZGfPn%0Az3/q/Qxra2v89NNPGDRoEJRKpfD+sWPHMHz48CqJlYienVKpFO0DDTlrtrm5OB215D6DqDxqtRrr%0A168X5ZnUq1cP69atg4uLi977a9euHVatWoURI0YIM9EDwJo1a4wmt4yJ3UQkKCwsxJ49exAWFoaE%0AhAQAZVdcJdIFD75ENU/JAUC2trbo168f+vTpg3r16gF4nAxjCJz+jYiIiIhKy83NxYkTJ3Dp0iUU%0AFxfj448/rlS706dPIzg4WDQNdElr1qxBw4YNMXHiRLz11luoVauWPsM2CmPGjJE8sZqFBoiIiKi6%0A0df5C8+DSJ8WL14sdQhET5WZmSlabtSoUaXbxsXFab2nmQlaFw0aNBAt5+fn69TeGJ07dw7Ak4T5%0AMWPGaCVhlqdVq1bo06cP9u/fL1ofE7uJiOh5nTt3DikpKaJCgrNmzaqSvDINNzc3TJkyBcHBwUK/%0Ap0+fRkZGhtbgLikwsZvo/2vTpo3WxUFNcfPmTYSFhWHbtm3Izs4GUP60ypr3mzZtiiFDhhg2UKqW%0AePAlqnlKPmTIycnB1q1bsXXrVoPGwAo0REREVYtTeFN1k5GRgV9//RXbt28XBgFbWVlVKrF79erV%0ACAkJQXFxcYUJNQ8ePMD8+fOxc+dOLFq0CE2aNNFb/MbkWZKKZs6ciYMHDwJ4fK5+8uTJZ+qbs8gR%0AERFRdWMMRZN4/kRE1VHJAl7A44rRlXXmzBnhteb5dLt27VCnTh2dYii9/6xsArQxS01NFV1bd+zY%0AUaf23t7e2L9/v3B8u379ut5jJCKimuf48eOi5VatWuH111+v8n7ffPNNLFu2TMiXLC4uxqFDhxAU%0AFFTlfT9N9T/rIKNXckocY06y+r//+z+pQzAolUqFqKgohIWFCQ/TyqvOrXnf0tIS/fv3R2BgILp0%0A6WIUN6PI+PHgS1Sz8aEBERGRadIkaBJVBydOnMCUKVOQlZUlOj/Nzc2FUqms8MHsunXr8OOPPwrL%0AZQ2AL30PJSEhAaNHj8aff/5pssndusrLy0NOTg4A40huIiIiIjIU3h8lIno2ZmZmouWioqJKty2r%0AYrenp6fOMWRlZYmWLS0tdV6HsSld7LBx48Y6tXdzcxNeq9Vq3Lt3Ty9xERFVZz4+PlKHUO1pZsrU%0A3G/39fU1yH3kunXrwt/fHxs2bBDeu3jxolHkljGxm6ocb1gYl7S0NGzatAlbtmzBw4cPAVRcndvM%0AzAydO3dGYGAg+vfvj3r16hk8ZqreePAlqnmkTtTguQcRERERacTGxuKDDz5AYWEhgCfnqppzxszM%0AzHKnc05MTMQPP/xQ7mxmDg4OaNasGdLS0vDgwQNh/Wq1Grdv38b//d//YePGjSZR0YuIiIiIdDd0%0A6FCpQyAiqrasrKxEy3K5vFLtMjMzceXKFa1r+S5duugcw40bN0TLpjAzdH5+vmi59O/5aZo2bSpa%0ALp38TkRU06jVaqSkpEgdRrV3584d0YwS7u7uBuvbw8MDGzZsEM4dkpKSDNZ3RfhUgQyC06RK79Ch%0AQwgLC8Pff/+tNXVwWdW5X3jhBQQEBCAgIEDr5JxIFzz4EtUsPN4TERERkbFIT0/HJ598gsLCwnJn%0AJiv9QLOkuXPnQqlUaiWDd+vWDTNnzkSbNm2Ez54+fRoLFizAxYsXhWvg8+fPY82aNZgwYUJVbB4R%0AERERGbkFCxZIHQIRUbXVvHlz0fLNmzfh5eX11HbHjh3Tml3LwsICHTt21Kl/pVKJ8+fPi55zl46p%0AOipd+bx27do6tS9dCFAzkJ6IqCaSuuCdKdEUp9Vo1aqVwfp+4YUXhNdqtRqpqakG67siTOwmMmEP%0AHjxAeHg4wsPDkZaWBqDi6twymQyurq6YN2+eQZNvybTx4EtUc6xbt07qEIhIQhzYQURExub7779H%0ATk6OKDHbxsYGY8aMgb+/P1q3bl1u28OHD+PcuXOitjKZDAMHDkRISIjWfZVOnTohLCwMH374IY4f%0APy48+P3tt9/w1ltvoX79+lW3oURERERERNVIcXGxaNnMzEyiSMiYaZ7zaq6/L168WKl20dHRwmvN%0AtXynTp1gYWGhU//Hjx9Hfn6+0L9MJsOLL76o0zqMUckB7IDuSYmlf48qlUovcRERUc1WemYOQ86S%0AUXpGz8rOElLVmNhNZIJiY2MRGhqKgwcPQqVSPbU6d8n3nJ2dmdRNesWDL1HN4enpKXUIRCSRyZMn%0ASx0CERGRyM2bN7Fnzx4hwVrzIHfhwoVo2LDhU9uHhYVpvdegQQPMmzev3IeeFhYW+Pnnn+Hr64vs%0A7GwAj69Dd+zYgTFjxjzfBhEREREREelJYmKiaLlt27YG7b9kfzKZrNIJu1SztGrVCg4ODnj48CHU%0AajUOHDiAOXPmoFatWuW2kcvliImJ0bpu9/b21rn/jRs3ipZfeOEFWFtb67weIiIyPaYwg4OxKT0D%0AROkZIqpS6eN7Xl6ewfquCBO7iUxEdnY2IiIiEBYWhlu3bgEoO3Fb817Dhg0xZMgQBAUFYfDgwZwe%0AgqoMD75ERESmj4ndRERkbLZt24bi4mLIZDLIZDK4ublh9erVlarQJZfLcfToUa1q3WPHjn3qQ9wG%0ADRrg7bffxqJFi4T2u3btYmI3EREREREZjddff11UhdjQidWc+Y8qq0+fPggPDwcAZGZmYv369Xjn%0AnXfK/XxYWBgKCgpEuQ+1atXCwIEDdeo3Li4Ohw4dEg0W79mz5zNtAxGRMfDx8ZE6BJNy8OBBqUMw%0AOUqlUrSs60wbz6N0XwqFwmB9V4SJ3UTVXHx8PMLCwrBv3z4UFhZWWJ3b3NwcvXr1QlBQEHr37l3h%0AaFYifeHBl4iIiIioZnv06BGOHTuGc+fOITk5GTdv3sSjR4+Qm5sLtVoNKysr2NjYwMnJCS+++CLa%0AtWuH7t27o0GDBlKHTtVYVFSU6AHs3LlzK309euTIERQVFWlNTTx06NBKtff398eiRYsAPL4fk5iY%0ACLlczspeRERERCSSnp6O9PR0qFQq2Nvbo3HjxqhTp47UYVEN8iwJ1l9//TWOHDkC4PF1UkxMzDP1%0ArbleI6pIYGAgwsPDhe/LwoUL4erqCi8vL63PJiUlYcWKFVqDtHv16qXTjNIZGRmYMWOG1vtDhgx5%0A9g0hIpKQWq1GSkqK1GEQVUhz3KYnmNhNVA3l5uZi+/bt2LRpE65duwag4urcLi4uCAoKwpAhQ3S6%0AaCHSBx58iYiIiIhqnuLiYkRFRSE0NBRxcXFQqVTCz0o/uC0sLERmZiZu376N48ePAwDMzMzQoUMH%0AjBw5EgMHDuTAZNJJVlYWkpOThWvRV155Ba+88kql2x87dkx4rfm+tm3bFk2aNKlU+5YtW8LR0VF4%0AYKJSqXD58mV4eHhUOgYiIiIiMk1XrlzBhg0bEBMTgwcPHoh+VqtWLbRv3x79+vXD8OHDYWlpKVGU%0AROXLysrC3bt3AYDP/6jKdezYER4eHjhz5gxkMhkKCgrw/vvvY8yYMQgKCkLLli2RlZWF/fv3Y8mS%0AJZDL5Vrfyw8++KDS/d26dQsfffQRUlJSRIPFu3btCjc3N31vHhFRleOxmqj6YmI3UTXz1VdfYffu%0A3cjPzy+zOrfmPVtbWwwaNAhBQUFo27atJLESERERERFRzbNnzx78+OOPSEtLA6CdyF3ezeSSn1Op%0AVIiPj0d8fDy+//57TJs2DQEBAVUXNJmUq1evCq9lMhl69OihU/vjx49rVevWdcrltm3b4s6dO8Ly%0AzZs3mdhNREREVIPl5+cjJCQEGzduRHFxcZmVipVKpXAdtHLlSkybNg3Dhg2TIFoiIuPx9ddfY9iw%0AYcLMWkqlEmvXrsXatWtFnytZbEzzOjAwEO7u7k/t49KlS1i3bh127doFpVIpuidgbm6Ozz//XK/b%0ARERERPQ0TOwmqmbCw8NFy5qRomq1Gubm5ujRowcCAgLg7e1d6SmGiYiIpJCRkYFz584hOTkZt27d%0AQk5ODnJzc6FWq2FlZQUbGxu0bNkSrVu3Rrt27SpdIZGIDC82NlbqEETKmoqTiKpeRkYGPvvsM8TG%0AxpY5EPlpSn9Os4709HTMnDkTW7ZswU8//cRzAnoqTUK15kHuSy+9VOm2KSkpSEtL0/o+6npsadCg%0AgWg5Oztbp/ZEREREZDqys7MxevRoJCUllTkDb0man2dmZuKrr77CmTNnMH/+fM5iREQ1louLC+bN%0Am4eZM2cCeJIfUVrp/WqbNm3w9ddfV7juCRMm4MyZM8jLywMgniVdc0/h008/ZbVuIqp2mjdvLnUI%0ARPScmNhNVA2VHGlaq1YtdO7cGQMHDkT//v1ha2srcXRERETlu3//PsLDw3HgwAFcvny5zJtv5XFx%0AcYGPjw/eeOMNNGvWrAqjJCJdjRs3zmimc5PJZLh48aLUYRDVOJcuXcLEiRNx7949UYUkjZLHfDMz%0AM9SrVw+WlpZQq9XIzs5GUVGR6PMymUy0DrVajdOnT2PYsGFYunRppaotUc2Vk5MjWra3t69027i4%0AOK336tatiw4dOugUg52dnWhZoVDo1J6IiIiITENRURE++OADXLt2DUD5A1o1Pyt9HbR9+3bUrl0b%0Ac+fONUzARERGKCAgAHXq1MHs2bORm5tb4b1otVqNtm3bYtWqVbC0tKxwvTdu3EBubq6wXHq9Y8eO%0AxXvvvfd8wRMRSeDgwYNSh0BEz4mJ3WRwaWlpOiVx6ZupjErSVOgODAxEnz590LFjRyZ1ExGR0UpN%0ATUVISAj27t0LlUr1TOcCV65cwdWrV7Fq1Sr069cPU6ZMQcuWLasgWiJ6VlKe5xORdJKTkzFu3Dhk%0AZWUBEA9GBoAWLVqgT58+6NSpE1xcXODo6IjatWuL1lFQUID79+/j/PnzOHv2LGJjY5GUlCSsT1Mp%0A6f79+3j33Xfx559/sloSlSs/P1+0bGVlVem2Z86cEV5rBim0b98e5ua63UZVKpWi5dLfeSIiIiKq%0AGcLDw5GQkKCVsA0Ajo6OcHV1haWlJbKzs5GYmIiMjAzhs5rroPDwcPj6+nKGMiKq0QYOHIjXXnsN%0AS5Yswc6dO7Wu/YHHA7vfeecdjBs3rlLX4Q0bNsTt27dF72nyMKZPn46xY8fqLX4iIiIiXfqTFwIA%0AACAASURBVDCxmwxKrVbD29tbsv5NqXqfTCaDSqXC1q1bsXXrVmFq4QEDBqB///5wdnaWOkQiIiIA%0AwPLly7Fy5UooFAqtCjS6UKvVUKvVUCqV2Lt3L6KjozF+/HhMnjwZZmZm+g6biJ6B1FW7mVhOZHhZ%0AWVl49913kZWVpZWo0K1bN3zwwQfw9PR86nrq1q0LJycnODk5wc/PDwAQGxuL9evX4+DBg6LKdXK5%0AHBMmTMDWrVvRqFGjqtkwqtZKJ2HrUi379OnTWsezynyHS8vIyBAtP61KGBERERGZHqVSiRUrVmgN%0AfvXw8MD06dPLnIno8OHD+OGHH5CcnCxqt2zZMiZ2E1GN17hxY8ydOxczZ87E2bNnkZycjLy8PNjY%0A2MDV1RWvvvoqatWqVen1OTg4iO4p16pVCz4+Ppg6dWqNybf44osvJFuHTCZDcHDwc/dPRGRopQcF%0ASc3JyUnqEKgKMLGbDI7JFs+nadOmuHv3LoAnI/WBx7/XxMREXLx4Eb/88gtcXFwwdOhQDBkyRKcp%0Ah4mIiPTl0aNHmDp1Ko4ePSocr8qqTFNZpdsWFhZi+fLliI+Px8KFC7Wmuyciw5L6PF/qpHKimmrO%0AnDm4d++eKOHAwcEBwcHB6Nmz53Ot28vLC15eXjh48CC+/PJLZGZmCj+7f/8+vvnmGyxduvS5+iDT%0AZG1tLVp+9OhRpdrdu3cP169f1zqmdO7cWecYrl+/Llp2cHDQeR1EREREVL0lJCQgPT1deJ4nk8kQ%0AEBCA4ODgcgtV9OrVCx07dsS4ceNw/vx5oW1cXBzu3LkDR0dHA28FEZHxqVevHrp164Zu3bo913pe%0AeeUV5OTkoHnz5nB3d4ePjw8aN26spyiNn1qtxvbt25+57fOsQ3NcZGI3EVVH/fr1M5rnkqZU5LYk%0AfQw8qu6Y2E0GJ9WOTepEE32JiYnBsWPHsGXLFhw8eBCFhYVlJslduXIF33//PX766Sf06NEDr7/+%0AOnr37q3z1MFE+saDL1HNIJfL8c477+DixYvCzRkNzXKbNm3g6ekJFxcXtGzZEnZ2drC0tERxcTFy%0AcnKQnZ2NBw8e4J9//kFCQgKSkpKgUqlEFTvVajVOnjyJ0aNHY8OGDbC1tZVqk4lqtHXr1hmsr9On%0AT2PFihVQKpUAoLWPadmypcFiIarpDh8+jH379okGHbu6umLNmjVo2LCh3vrx9vbGjh078O677+La%0AtWtCfwcPHkR0dDR8fHz01heZhhYtWgB4cg/q+vXrlXrY+/fff2u9Z2lpiQ4dOujUv0KhQGJiouhv%0AQxMTEREREdUcJ06cEC07Oztj/vz5T5190NraGj/99BMGDRok3P8AgGPHjmH48OFVEisRUU00YcIE%0ATJgwQeowJKWPPBpTycUhItIF931V53kGHpkSZniSwXHH9nxkMhm6d++O7t27Izs7Gzt37kRERIQw%0A+qZ04pxSqcShQ4dw6NAh2NnZYciQIRg6dCjc3Nyk2gSqwXjwJaoZVCoVJk6cKCSzlEzCtrOzw+jR%0AoxEQEFDpKYFef/11AI8rc27cuBHh4eF48OCBsG61Wo2kpCRMnDgRa9euhYWFRZVtGxGVzdPTs8r7%0AKCgowE8//YSNGzeKrik0+wEzMzOMGTMGU6dOrfJYiOixRYsWiZZbtWqF9evXo379+nrvq1GjRli9%0AejXeeustpKWlCX/7y5cvZ2I3aWnTpo1o+Z9//qlUuwMHDgivNQOHunXrptM0zsDjQfklB+LXqlUL%0AL774ok7rICIiIqLq79y5cwCenFuOGTOm0gWYWrVqhT59+mD//v2i9TGxm4iI9EHqSrPMGyKi6k7q%0A/Shg2vtSU962ymJiNxmUTCZDYGCg1GGYDFtbW4wePRqjR4/G5cuXsWXLFuzatQtZWVkAIEqkA4DM%0AzEysW7cO69atg5ubG4KCgjBo0CDJ4qeaiQdfItO3YsUKnD59WnQcMjMzw3vvvYcPP/wQ1tbWz7Te%0ARo0a4ZNPPsHEiRMREhKCP/74A8CTpM6zZ89i6dKlmDJlit62hYiMQ1xcHGbNmoXbt28L5xIl9zGt%0AWrVCcHAwOnbsKGWYRDXKiRMncPHiReE4XLt2bSxatKhKkro1GjdujGXLluH1119HcXExACAxMRGn%0AT59Gp06dqqxfqn6aNWuG5s2bIy0tTajuXlBQgLp165bb5uHDhzh69KjWDXlvb2+d+1+/fr1o2cXF%0ApcK+iYiIiMg0paamimZx0fW+hbe3N/bv3y+aiYaIiKRRVFSE2rVrSx2GXvB5PRHR85N6X2oMieVV%0AwVS361kwsZsMbsGCBVKHYJLc3Nzw5ZdfYsaMGThw4AAiIiJw7NgxFBcXa1XxBoBLly4hODgYP/zw%0Ag/A+d45Ulfj9IqoZrl27huXLl4sSLm1sbLBkyRJ07txZL31YWFhg5syZ6NmzJz799FM8evRIeECy%0AevVq+Pr6cmYKIhNRskq3Jomz9KCRt99+G1OmTEGdOnWkDJWoxomMjATw5FryrbfeMsjx183NDW++%0A+SZCQ0OF/UFkZCQTu0mLj4+PkGCdm5uL5cuXVzgAcN26dVAqlaJrVwsLC/Tr10+nfg8cOIAzZ84I%0A56cymeyZksOJiIiIqPrLzMwULTdu3Fin9iWvsdRqNe7du6eXuIiISDenTp3CN998I9wPq86io6Ol%0ADoGIqNozZO7jjRs3sGbNGiiVSgDa+X22trYGi6WqSZ0sb2yY2E1kYmrXrg1fX1/4+vri3r17iIiI%0AwPbt23Hz5k0A0EryLioqElULuHHjBv755x+4u7tLEj+ZJh58iWqOX/8fe3ceF1XZ/g/8cwCRTUHR%0AkAzUR0E0tTTN5cldCREQGPDJNLMyk28SWmniWmmSlua+UKapCW6I4JaIuZuCu+ECJLihCQjI5rCc%0A3x/+ZmQYUJSZOTDzeb9ez+vxTJxzXwdm5j7nvq9z3UuWKBNiRFGEpaUl1qxZg3bt2mm8rR49emD5%0A8uUYPXo0Hj16BAAoKSnB8uXLsXjxYo23R0S6derUKUydOhW3bt1SG6QQRRHNmzdHSEgIOnbsKGGU%0ARIZr//79yv7e2NgYn3zyic7aDgwMxObNm1FaWgpRFBEbG4uZM2fqrH2qHWQyGdavX698n/7yyy9o%0A0aJFhSvJnTx5EmvWrFF5eEgQBLi5uT3XajM3btzA9OnTVfosQRDg5eVV/ROqgRQV0auisLDwhfcl%0AIiIiqq0KCgpUti0tLZ9r/yZNmqhsK1bsJSIi3cjKysLcuXMRGRkpdSga07RpU6lDICIdGDlypNQh%0AKAmCoFyJW1/4+PjopJ01a9YoC5IAqkndoiiif//++Oabb3QSi7bxwSN1TOwm0mN2dnYICAhAQEAA%0A4uPjsXXrVvzxxx/KgaSKKihfu3YN//vf/9C0aVMMHjwYgwcPhrOzs65DJz3CzpfIcCQnJyMmJkal%0AOuGsWbO0ktSt0LlzZ8yZMweff/65st39+/cjJSUFzZs311q7RKQ9BQUF+PHHHxEWFlZple5Ro0Zh%0AwoQJMDU1lTJUIoN1584dZGZmQhAECIKAHj16oFGjRjprv2HDhujUqRPi4uIAAPfv38fdu3fVkh7I%0AsLm4uKBfv344cOAABEFASUkJgoODceDAAfj6+sLBwQFZWVmIiYnBxo0bIZfLVcZJjI2NMWbMmCq3%0AFxcXhy+//BIPHjxQuR52c3ODo6OjNk5RUqIovnAl8ursS0RERFSbFBUVqWzXqVPnufa3sLBQ2ZbL%0A5dWOiYhIXxQXFyM1NRUPHz6EpaUl7OzsUL9+fY0dPzIyEnPnzkVWVhZXPyeiWufUqVM14nuL358v%0AJiUlBcHBwTh37pyyOIZiPkYURdjY2GDatGnw8PCQOFLN4YNH6pjYTWQgOnfujM6dO2P69OnYvXs3%0AIiIicPbsWQBPvvyBJ5WVb926hdDQUISGhqJVq1bw8PCAu7s7HBwcJDsHqp3Y+RIZjujoaOXNmSAI%0A6NWrF9zd3bXerru7O7Zu3Yrjx48DeNyXRUVF4bPPPtN620SkWc+q0v2f//wHc+bMweuvvy5hlER0%0A+fJlle0uXbroPIY+ffooE7sB4MqVK0zsJjXTp0/HqVOnkJeXpxz0jomJQUxMjMrPla90IggCRo0a%0AhZYtWz71+JmZmThz5gzWrVuHuLg4tb7LwsICEyZM0PyJ1RDVqbjNat1ERERkCBQrGyo8b1JL+Qfa%0AS0pKNBIXEVFttmvXLmzduhWnT59WeYBGEAS4uLhgyJAhGDZs2AsXBUlJScHMmTNx6tQp3rsSUa0n%0A5fcYE7pfzJo1a7Bo0SI8evSowrnSgQMH4uuvv4atra2EUZIuMLGbyMBYWlrC398f/v7+uH79OrZu%0A3YqoqCjcv38fANQ6BABITEzEwoULsXDhQrRv3x4eHh4YNGgQGjduLMk5EBFRzbR3716V6oS6TGKZ%0ANGkSvL29VRJ2mNhNVHsUFBRg3rx52LRpU4VVuo2NjTFq1CgEBQWxSjdRDZCRkQHgSQKsi4uLzmMo%0A/9Dxv//+q/MYqOazt7fH4sWLMXbsWBQVFSmvFcsrP8nw5ptvPvNa1tPTE0lJScrtipLDZ86cqZcP%0AyHNShoiIiIiIiHTt2rVrmDRpEq5evQpAPVlRFEUkJCTg8uXL+O2337Bw4UJ06NChyscvKirCqlWr%0AEBoaiqKiIrX7fCKi2ojjeLXH9evXMWXKFLUq3cDjfqhBgwaYPn26TgrrUc1gJHUARCSdFi1aYOLE%0AiTh06BBWrlyJAQMGwNjYWG0ZB8XEpyiKuHjxIkJCQtCnTx+8//77Ep8BERHVFNnZ2UhJSVFut23b%0AVqdJXi4uLnByclJuJyUlIScnR2ftE9GLO3nyJDw9PREeHo7S0lK11WRatmyJsLAwTJw4kUndRDVE%0A+T7WxsZG5zE0atQIwJOBTfb7VJkePXrgt99+g52dncrqMmX/B0A57tG3b1+sXLkSxsbGTz2uYpJX%0A8b/yk71fffUVvLy8tHtyEih7zlL9j4iIiIiIiAzL8ePH8b///Q9Xr15VuQ+v7P7+zp07GDFiBI4d%0AO1al4586dQpeXl5YtmwZ5HK5WoVUADA3N9f4eRERaZPUY3gcx6saURTx66+/wsfHR5nUXb5fc3V1%0Axa5du5jUbWBYsZuIYGRkhD59+qBPnz7IzMzEjh07EBERgcTERABQ6zCAx8u9nTp1SrKYiYioZklI%0ASFD+WxAE9OzZU+cx9OvXT9l3AcDly5fRtWtXncdBRFWTn5+PefPmYfPmzZVW6f7www8RGBjIhG6i%0AGqYmLP9d/ntB8T1C2tevXz80bdpU6jCeS8eOHbF371789ttv2Lx5M27fvq32M23atMHo0aMxePDg%0AKh2zUaNGSE1NVXlNFEVYW1vju+++w4ABAzQSe03i4+MjdQhERERERERkYG7evIlx48ahoKBAJW8B%0AUK2kXf6/yeVyjB8/Htu2bYOjo2OFx5bL5fj+++8RFhamPF75hG5RFNGnTx/MmDFDk6dFRKRVV65c%0AkToEqoLr168jODgY58+fr7BKd8OGDTF9+nQMGjRIyjBJIkzsJiIVDRs2xAcffIAPPvgAFy9exNat%0AW7Fnzx5l9TMuN0RERBW5c+cOgCeDXu3atdN5DM7Ozirbt27dYmI3UQ114sQJTJs2DXfu3FEbLBdF%0AEU5OTpgzZw7at28vYZREVJnyFYrS09N1HkP5Nq2srHQeg6Hy9vaWOoQXYmZmhk8++QSffPIJUlJS%0AkJycjPz8fNSrVw+tW7eGvb39cx3P1tZWZWykfv36kMlk+OSTTySpYq8LISEhUodAREREREREBub7%0A779Hfn6+2hiyiYkJXn/9ddjZ2eHBgwdITEzE/fv3VX4uNzcX8+bNw9KlS9WOe+XKFXz55ZdITk5W%0Aq46qaMPOzg7Tpk3DwIEDtXuSRERkUERRxOrVq7F06VI8evSowrlSNzc3zJgxAw0bNpQwUpISE7uJ%0AqFLt27dH+/btMXXqVOzduxfbt2/HX3/9xaRuIiJS8/DhQ5VtW1tbncfQqFEjAE8eQiofExFJLz8/%0AH3PnzsXmzZsrfPLc2NgYo0ePxqeffsoq3UQ1mKLPVUhLS9N5DPfu3QPw5KGyBg0a6DwGqr2aN2+O%0A5s2bV+sYb731FiwtLfHyyy+jQ4cO6NatG/suIiIiIiKqlbKzs6s8/1tUVPTC+xI9rzt37uDAgQNq%0AxedGjRqF//u//0P9+vWVP1taWop9+/bhhx9+wO3btyEIAkRRRGxsLK5cuQIXFxflzx4+fBhBQUEo%0ALCysMJnO2NgYw4cPR1BQECwtLXV0tkREZAj++ecfTJkypdIq3ba2tpgxYwbefvttKcOkGoCJ3UT0%0ATKampvDy8oKXlxfu3LmDbdu2Yfv27U+dvH/w4AEKCgqU2y+//LIuQiUiIomU/c4HHldE1LWyA3gA%0AUFhYqPMYiKhyJ06cwNSpU5GWllZple6QkBBJKv4T0fNRLF+r+BwfP34c7777rk5jOH78uMq2k5OT%0ATtvXhr///lvqEFS8+uqrUodQo/n7+8Pf31/qMIiIiIiIiKpFFEV069ZN5/sSVcXBgweVY8mK///m%0Am28wdOhQtZ81MjKCm5sb3njjDXz00UdITExU/reoqChlYvfOnTsRHBysfEih/Dj1q6++ilmzZqFt%0A27ZaPjsiIjIkoijil19+wdKlSyGXyyucK3V3d8f06dMNspBNnz59pA5BSRAE/Pnnn1KHwcRu0g0+%0Apas/Xn75ZQQGBiIwMBAnTpyo9OdmzpyJmJgYAI+/8BISEnQVItUw7HyJDIO5ubnKdkZGhs5jyMzM%0AVNlmFQWimiE/Px/ff/89tmzZUuGT5yYmJvjoo48wbtw41KlTR8pQiaiKnJ2dYWpqiqKiIoiiiOPH%0Aj0Mul+usWrFcLseRI0eUk3pmZmZo2bKlTtrWJplMpjKQKyXexxMRERERERmO6szlMw+AtOnSpUvK%0AfwuCgAEDBlSY1F1W48aNERISAj8/P5Wq3ZMmTcKpU6fw1VdfoaSkRC2ZzsLCAhMmTMDw4cNhZGSk%0AtXMiItKF9957D/7+/nBzc+MqgzVAcnIygoODcfHixQrnShs1aoSZM2di4MCBUoYpqbt37yr7banV%0AlHkaJnaT1oWEhEgdAmlJ9+7dn/rfa8KXLUmPnS+RYbCxsVHZTk9P13kM9+/fBwDl063lK3gTke4d%0AP34c06ZNq7RKt7OzM0JCQlgVlqiWMTU1RadOnfDXX38BeLxyx8aNGzFq1CidtB8eHo78/HwIggBB%0AEPDf//5Xb671a8J9ExERERERERkGfbmXJv31zz//AHgy71PVsadXX30VAwcOxL59+wAAN27cwL17%0A9zBp0qQKk7r79OmDr7/+Gk2aNNH4ORARSSEuLg7x8fGYPXs2PDw84Ofnx5UIJCCKIn7++WcsW7as%0A0irdgwcPxvTp09XyLQyV1NenNWmOhondpHU+Pj5Sh0BENQA7XyL99sorrwB48lmPj4+Ht7e3TmM4%0Ad+6cynaLFi102j4RPZGXl4fvv/8eW7durbRK98cff4z/+7//Y5VuolrKzc0Nf/31l/IhzlWrVsHP%0Azw9WVlZabffBgwdYunSpyhK87u7uWm1Tl6S+bwJ470REREREpC3BwcGSHUMQBMyZM6fa7ZN+4f0f%0A1XTp6ekqK7Z16tSpyvv27dsX+/btU461TJ48WVmQDHj8/q9fvz6mTZsGLy8vrcRPRCS1nJwchIWF%0AISwsDC4uLvD394enpyfq1asndWh6Lzk5GZMnT8alS5cqrdL99ddfY8CAAVKGWaPo+tq0JszHPA0T%0Au8lgFBUVYdWqVRg3bpzUoRAZHHa+RPqvdevWMDIygiiKEEURhw4d0nkMBw4cUA7wGRsbw8XFRecx%0AEBFw7NgxTJ8+vdIq3a1bt8b333+PNm3aSBglEVWXh4cH5s+fj9zcXABAVlYWJk+ejKVLl2qtzeLi%0AYkycOBE5OTnK75aXXnpJrwY+OalORERERKSfRFFEZGTkC+9bnWMoxmeY2E0Krq6uUodAVCVZWVkA%0AHs/9Ojk5PdcccPk5IkWBAuDx92Lnzp3x448/sko3Eek1xdw5AFy+fBmzZs3CvHnz4OrqCplMhq5d%0Au0ocof5RVOleunQpioqKKpwr9fDwwPTp02FtbS1hpDWLLgsHy+Vy7Nu3D8XFxQCglnhfUzCxmwxC%0AXFwcZs6cievXrzOxm0jH2PkSGYZ69erB2dkZV69eBfC4ikJsbCz69++vk/YPHjyIf//9F4IgQBAE%0AtG/fHqampjppm4gey83Nxffff49t27ZVWqX7k08+QUBAAExMeCtKVNtZWVlh5MiRWLZsmXJwODY2%0AFgsXLsT48eO10uaUKVNw9OhRlWrdAQEBetPnf/DBBy+875o1a1R+L1VdmpiIiIiIiHRHEw9y8mFQ%0A0oTFixdLHQJRlcjlcuW/nzf5rWzCdvnvzhEjRiA4OBjGxsbVC5CIqIYyMTFR5s2UTyouLCxEdHQ0%0AoqOj4ejoCJlMBh8fHzRu3FiqcPVGUlISgoODn1ql+5tvvtFZDkVtEhISopN2Lly4gClTpqCoqEhl%0ATgV4/Deyt7fH7NmzdRLLs3A2nfRaVlYW5s6di8jISLUnYIhIN9j5EhmOgQMH4sqVK8rP4MKFC9Gv%0AXz+t97/FxcWYO3euymd/8ODBWm2TiFQdOXIEM2bMwN27d9X6YABo06YNQkJCWEmfSM+MGTMG27dv%0AR1pamrIfXrVqFQoKCjBx4kSNPcSRkZGBSZMm4fjx4yr9fZs2beDv76+RNmqCr7766oX3XbNmjcaO%0ApS+0sTJEnTp1YGpqCgsLCzRu3BhNmjSBk5MT2rVrh+7du8PS0lLjbdYkNWnCQRAE7N+/X+owiIiI%0AiKpE6vlJJoMTUW0ll8uV36EWFhbPta+VlZXy32XHk8aOHYugoCCNxklEVNMcOXIE0dHRiIyMREJC%0AAgAoC6QBT64PU1NT8dNPP2Hx4sXo2bMn/P390adPHxgZGUkWe21UWlqK0NBQLF++vNIq3V5eXpg2%0AbRrq168vYaSGq6ioCIsXL8aaNWtQUlKifL1sVfuhQ4di0qRJKtcQUhJE3smRBAoKChATE4MTJ04g%0AKSkJDx8+hKWlJezt7dG1a1e8/fbbeOmll6rVRmRkJObOnYusrCyVp2AuX76siVOgZ/jss8+wb98+%0AAPy9k3aV73wrSiaraZ0vkb66ffs23n77bZXP4rhx4/Dpp59qtd2ffvoJq1atUl50m5ubIzY2Fg0b%0ANtRqu0T0hIuLi9qDVcDjvrhu3bro37+/zqp0C4KAuXPn6qQtIgLOnDmDkSNHKgfCFN8DrVq1whdf%0AfIE+ffq88LHlcjl27NiBRYsWISMjQ3lsRX8fERGBFi1aaOhMarfy38O8B1dfclkbyvZ5derUQZ8+%0AfTBmzBi0a9dO621Loez7TGp8nxMREVFtUJMecOf1ExHVRor7UABwdXXFokWLXmh/xXhJt27d1B6O%0AJyLSd0lJSYiIiMDOnTvx77//AlCv4l32NVtbW/j6+kImk6FZs2a6D7iWSUxMRHBwMP7+++8Kq3Q3%0AbtwY3377Lfr27StlmAZNUSg0OTm5wr/Ryy+/jNmzZ6NHjx5ShqmGid2kU6IoYu3atVi5ciVycnKU%0ArykoPjSmpqYYPnw4JkyYgDp16jxXGykpKZg5cyZOnTql8mHk5KZuMbGbdKG2dr5E+mzSpEmIiopS%0A9r1GRkZYsmSJ1qr7/f7775g1a5ZKX//RRx/hyy+/1Ep7RFSxsgPs5W8xdVmVitf8RNLYsmULpk+f%0ArvY9IAgCHBwcMGjQIPTo0QPt27d/ZnWlwsJCnD17Fn/99Re2bt2KzMxMtXt7ExMTLF68GP369dPu%0AidUiTOxWV7Zv0oaKhlQV7Y0YMQITJ06Eqamp1tqXgrZ/p1XF9zkRERHVFrdv35Y6BBVNmzaVOgQi%0Aouei6cTuzZs3o3379toIlYioxistLcXx48exfft2xMbGorCwEAAqnN9TvNa5c2f4+/vDzc1N78Y6%0Aq6u0tBSrVq3CihUr1Kp0K36X3t7emDJlCqt0S0Qul2Px4sVYu3ZthYVCBUFQFgqtiatxMrGbdCY3%0ANxcBAQGIj4+vMNmjotfat2+PVatWoUGDBs88flFREVatWoXQ0NBKlzXgpI/uMLGbtKm2d75E+uze%0AvXsYNGgQCgoKADz+TJqZmeHHH3/EgAEDNNrW8uXLsWzZMpSUlCivJWxtbbF7925YW1trtC0ierpn%0AJXrp4raTCY1E0vr999/x3XffKT/vFQ0CA4C9vT3s7Oxga2sLMzMzmJiYIDc3F9nZ2cjKysL169dV%0Aqn+X3V+R1D1v3jy4u7vr6tRqBSZ2q9NmdenK+ryy79kePXpgxYoVejXhwcRuIiIiIiL98Mknn8Df%0A3x99+/aFsbGx1OEQVUqTid0ODg6IiYnRRphERLVObm4u9uzZgx07duD06dMV5tgBT8ZB69WrBw8P%0AD/j5+aFt27aSxFyTXLt2DZMnT8bly5crnMews7PDt99+i969e0sZpkG7cOECgoOD8c8//1T4N2ra%0AtClmz56N7t27SxnmU+lmLWwyeMXFxRg9ejTOnTsHoOIJsPKviaKIixcvIjAwEGvWrHlq5e7z589j%0A8uTJSElJUfswKo5lbm6OwMBATZwOEUlIHzpfIn1mZ2eHyZMnY8aMGRAEAYIgoLCwEIGBgfD398f4%0A8ePRsGHDarVRfnWOsklM3333HZO6iWqgmpAERkTaNXz4cLz88suYPHkysrOzKxwEBoA7d+4gLS2t%0AwmM8reK/YjB00aJFeP311zUcPemjLl26aPyYJSUlKCoqQk5ODu7fv4/8/Hzlf1Nc+wKP36/Hjx/H%0ApEmTsHDhQo3HIZWXX35Z6hCIiIiIiEgDDh06hMOHD8PW1hbe3t6QyWRo0aKF1GERaY0gCGjWrJnU%0AYRAR1RhWVlbw9/eHv78/bt26hcjISOzYsQM3b94EoD42n5OTg7CwMISFhcHFxQX+02bRRQAAIABJ%0AREFU/v7w9PREvXr1pDoFSfn6+qoVoQQe/67q1q2LgQMH4ty5c8o8SW0LCgrSSTu1gVwux6JFi7B2%0A7VqUlpZWWCh02LBhmDhx4jNXmJUaK3aTTixfvhyLFy+uMHm7IuU/UEFBQRg7dqzaz4miiGXLlmHl%0AypUVfmEqfqZv376YMWMG7O3tNXRG9Cys2E2aVpXO95133qkVnS+RIZg+fTq2bNmi9jk1MzPD4MGD%0A4e7ujs6dO1e5gqFcLkdcXBw2bNiAQ4cOQRRFtX5/zJgxmDBhglbOh4ierl+/flKHoOLAgQNSh0Bk%0AsO7fv49Zs2ap3A+W97ShqIru6U1MTPDOO+8gMDCQD3BVghW7pZGRkYFLly7h6NGj2LVrFzIzM9Wu%0Af2fPng2ZTCZxpERERERERE+Uv4cEgE6dOsHf3x9ubm4wMzOTOEKixzRVsRsABg4ciMWLF2s8RiIi%0AfRIfH4/IyEjs3bsXubm5AFRz+BQEQUDdunXh6uoKmUyGrl27ShKvVMqvbFjZCqa6wvmAx86fP4/g%0A4GBcv369wkKhr7zyCr777rta835lYjdpXWFhIXr16oWHDx8qXxNFEfb29hg9ejR69eoFOzs7PHjw%0AAFeuXMHGjRtx+PBhlZ+1srJCbGysygTuw4cPERAQUOGSEIr9mjRpgmnTpmHAgAHaP1FSwcRu0iR9%0A63yJDEFpaSm+/PJL7N69W+1mT7Fdp04dODs7o1WrVrCzs4OtrS3Mzc1hbGyM3Nxc5OTk4MGDB/j7%0A77/x999/o7i4uMLjiKKI9957D1OnTtX1aRIREVElLl26hDVr1iAmJgZyuVz5elUGNRV9vYWFBYYM%0AGYKRI0eyctgzMLFbeo8ePcLy5cvx888/K9/DoiiiUaNGiI2NRd26dSWOkIiIiIiI6LGyyUjlx9st%0ALS3h4eEBmUyG9u3bSxYjEaDZxO4X2Z+IyFA9evQIMTEx2LFjB44fP46SkpIKE5kVrzk6OkImk8HH%0AxweNGzeWJGZdKjseLzXOBzwuErhw4UL89ttvlRYKfffdd/Hll1/C3Nxc4mirzkTqAEj/HTt2DDk5%0AOSoTjD179sSiRYtUqura2dnBzs4OvXv3xq5duzB58mRlAldeXh52796NYcOGAXhcAeyjjz5CYmJi%0AhcsaGBsbY8SIEfjss89gaWmp2xMmIo2pSuc7fPjwWtf5EhkCIyMjzJ8/H02aNMGvv/6qtjQ98Pgz%0AfunSJfz999/PPF5FT7kqKnh+8cUX+OCDD7RwFkRERPSi2rVrh/nz5yM3NxeHDx/GiRMncOnSJSQn%0AJ6skepdlYmKCZs2aoWPHjujVqxfeeustrsZDtUbdunUxYcIEWFlZYf78+cpr1oyMDGzfvh3vvPOO%0AxBESERERERE9Vnbevvy4fW5uLjZt2oRNmzbB2dkZQ4cOhaenJ+rXry9lyERERKRDdevWhYeHBzw8%0APHD//n3s2LEDO3bsQGJiIgCo5emlpqbip59+wuLFi9GzZ0/4+/ujT58+MDIykuoUdEKK6txl1YTE%0AcqmdO3cOU6ZMqbRQqIODA+bMmYMuXbpIGeYLYcVu0rq5c+dizZo1yhtER0dH7Nix45lJmOHh4fj6%0A66+VH7bOnTtj/fr1yMrKgr+/P27evAlAvbNo164dvv32W7Rt21Z7J0XPxIrdVF363PkSGZojR45g%0AxowZSEtLq3CFjaqo6AlgFxcXzJgxA506ddJcsERERKR1GRkZSE9PR2FhIYqKimBhYYF69eqhSZMm%0AqFOnjtTh1Uqs2F2zvPfee4iLi1New7755pv47bffJI6KiIiIiIjosbt37yIyMhI7duzA9evXAVQ8%0ABq943dTUFAMHDoRMJkP37t11Hi8ZLlbsJiKqWRISEhAREYHdu3cjMzMTANQeElNs29rawtfXFzKZ%0ADM2aNZMmYC1xcXGROgQlQ50PkMvl+Omnn7Bu3bpnFgo1MzOTONoXw8Ru0rqPPvoIx44dA/D4y2TW%0ArFnw8/N75n6lpaXw8vJCcnIyRFGEqakpzp49i8DAQBw4cEDt5tLCwgJBQUEYOXKk5E/EEBO76cUZ%0AQudLZIjkcjk2bNiA9evXIy0tDcDzP8GquGxt1aoVRo0aBZlMxj6fiIiICEzsrmkOHTqETz75RPk3%0AMTExwenTp1G3bl2pQyMiIiIiIlJx4cIFREREYM+ePcjOzgZQcZK34rVXXnkFMpkMPj4+sLOz033A%0AZFCY2E1EVDMVFxfj8OHDiIqKwsGDB1FYWAig4iRvQRCQkJAgWaykf86ePYspU6YgJSWlwkKhzZo1%0Aw3fffYfOnTtLGWa1mUgdAOm/e/fuqUwuDho0qEr7GRkZwcvLCwsWLAAAFBUV4ddff60wqbtHjx6Y%0ANWsWmjZtqpVzICLdMJTOl8gQmZqa4sMPP8QHH3yAo0ePIjY2FidOnMCNGzeqVLXb0dERvXr1gqur%0AK958800dRExERERE9GJ69uwJc3Nz5YRGSUkJkpKS8Oqrr0ocmX4oKirCqlWrMG7cOKlDISIiIiKq%0A9Tp06IAOHTpg6tSp+PPPP7F9+3YcOXIExcXFANQTtG7evIlFixZhyZIleOutt+Dv74++ffvC2NhY%0AsnMgIiIi3TIxMUG/fv3Qr18/5OXlISYmBnv37sVff/2FwsJCtesHIk2Qy+VYsGAB1q9fX2GhUCMj%0AI7z33nv4/PPP9aJQKBO7SesyMjKU/27evDksLS2rvO/rr78O4MkNY9knKEVRRN26dTFp0iQMHz5c%0AQ9ESkRQMrfMlMmSCIKBnz57o2bMnACA3NxeJiYlIS0tDRkYGCgoKUFxcDAsLC1hZWeGVV16Bs7Mz%0AGjZsKHHkRERERERVY2RkhHbt2iEuLk752j///MPEbg2Ii4vDzJkzcf36dSZ2ExERERFpUJ06deDq%0A6gpXV1dkZmYiOjoaO3bsUFbYLF94raSkBIcPH8bhw4dha2sLb29vyGQytGjRQqpTID13584dREZG%0ASrY/AHh7e1drfyIifWRpaQlvb294e3vj7t27CAkJwR9//MGVt0mjzpw5g+DgYJXCgeULhc6ZMwdv%0AvPGGlGFqFBO7SevKLrfw0ksvPde+jo6OKtvFxcXK6t8ODg5YsmQJXFxcNBYrEemeIXa+RPSElZUV%0AOnbsiI4dO0odChHVYmUTuwRBwJIlSySMhoiqorCwEHl5eRBFEZaWljA3N5c6JCKNcnR0VEnszsnJ%0AkTCa2i8rKwtz585FZGSkysPgRERERESkeQ0bNsT777+P999/H4mJiYiIiMDOnTtx//59AOpJ3unp%0A6Vi9ejVWr16NTp06wd/fH25ubizWRBojiiIuXbqE4ODgF9oXwAvvXxYTu4mI1N27dw979+7Fvn37%0AcO7cOZSWlnLsTof+/fff587HrE0ePXqEBQsWYMOGDSgpKQEAtUKhI0eOxOeff466detKGarGMbGb%0AtE4ulyv/Xa9evefat0GDBirbig9m27Zt8csvv7B6J1EtZsidLxERkb7p37+/8t+CIGD//v06bX//%0A/v3KB0A5WERU81y7dg1HjhzB+fPnkZycjBs3biiXdFYwNjbGK6+8glatWqFdu3bo3bs32rRpI1HE%0ARNVXv359le28vDyJItGugoICxMTE4MSJE0hKSsLDhw9haWkJe3t7dO3aFW+//Xa1JxYiIyMxd+5c%0AZGVlcflWIiIiIiIdc3JywldffYWJEyfi6NGjiIyMRGxsLB49egRAdW4PeFzQ6cyZM5g9ezY8PDwg%0Ak8nQvn17yeIn/VHd+8Hq7s9xZyKiJx48eIA9e/Zg586dOHfuHERRVPmeLfudaWRkJEWIeu/YsWMI%0ADw/HwYMHcfHiRanD0YrTp09jypQpykKh5R8ubN68OebMmYNOnTpJGKX2MLGbtK6kpET5wXreL2tT%0AU1OVbVEU0bhxYyZ1E9Vyht75EtGLKSoqQp06daQOg4gqcPv27RdOrI6MjMTly5eV29WtmkJENUN2%0Adja2bduGsLAw3Lp1S/l6ZZNoxcXFSElJQWpqKmJjY7Fo0SI0adIEw4YNw9ChQ2FjY6Or0Ik0Qt8r%0A04miiLVr12LlypXKauRlP98JCQmIjY3Fjz/+iOHDh2PChAnPfS2fkpKCmTNn4tSpUyorfDG5m4iI%0AiIhI94yMjNCrVy/06tULubm52L17N3bs2IHTp08DUK/inZubi02bNmHTpk1wdnbG0KFD4enpqfYQ%0ALFFVSJ1UzftQIqLHq3DGxsYiOjoaR48eVRZwLDtup9gWRREODg7w9fWFr6+vZDHrmwcPHmDbtm3Y%0AvHkzbt68qbcFrx49eoT58+djw4YNyvdT+UKho0aNwvjx4/W6UCgTu6lGK38DKAgCxo8fz6RuolqK%0AnS+RYcvMzMTZs2dVKvs+j99//x3r16/HoEGD4OHhARcXFw1HSERSOHDgAGJiYpTbTOwmqt2Ki4ux%0Adu1arFixAvn5+RVOfD1toLHsz6elpeGnn37CihUr8PHHH2P06NFqD4AT1VQFBQUq2+bm5hJFonm5%0AubkICAhAfHy82mdckXiteP3Ro0dYs2YN4uPjsWrVKrXV+SpSVFSEVatWITQ0FEVFRXo7QUFERERE%0AVFtZWVlh6NChGDp0KG7evInt27cjKipK+WB3+SreV69exezZszFv3jwMHDgQMpkM3bt3lyx+ql2Y%0AVE1EJB1RFHHs2DFERUVh//79yjHPssncZfv9unXrwtXVFX5+fujatatkceub+Ph4hIWFISYmRjle%0Aqq/i4+MxdepUlUKhZd9jLVq0QEhICF5//XWJI9U+JnZTrWJlZQVPT0+pwyCiF8DOl8hw/fPPP1i4%0AcCEOHDgACwsLnDx58oUSM/766y/cvn0bq1evxurVq9G/f3+MGzeOCd5EeqD80/xEVDtdv34dgYGB%0ASE5OfubnurJlGcv/vCiKKCgowJIlS7Bjxw4sWbIEzs7OWoieSLNu376tsq0vVemKi4sxevRonDt3%0ADkDFn/GKPscXL15EYGAg1qxZ89TK3efPn8fkyZORkpJS4feIKIowNzdHYGCgJk6HiIiIiIiqycHB%0AAZ999hk+++wzxMfHIyIiAvv27UNubi4A1STvR48eYdeuXdi1axdeeeUVyGQy+Pj4wM7OTspToBos%0AJCRE6hCIiAzShQsXEB0djT179iAjIwNA5cncAPDqq6/Cz88PHh4eqFevnjRB65nc3FxERkYiPDwc%0AycnJACqujq4vCgsL8eOPP2Ljxo0oLS0FALVCoR9++CGCgoIMpgAQE7up1hAEAS4uLgbz4STSF+x8%0AiQxXcXEx5s2bh40bN6KkpASiKOLhw4e4fPky2rZt+1zHKi0tRXx8vMrS67Gxsfjzzz8xduxYjBs3%0AjgmhREREEjp69CjGjx+PvLw8teq65ZO4X3rpJdjY2MDc3ByiKCI7Oxs5OTnIyclBcXGxys+WvXdI%0ATU3FO++8gx9++OGFVwAh0pWLFy+qXLs2b95c2oA0JDQ0FOfOnaswebsiis+xKIo4ffo0Vq9ejbFj%0Ax6r9nCiKWLZsGVauXKm8d6iojb59+2LGjBmwt7fX3EkREREREZFGdO7cGZ07d8bMmTMRExODqKgo%0AHD9+XHmvX/Ye/+bNm1i0aBGWLl2KS5cuSRk21WA+Pj5Sh0BEZDBSU1MRHR2N6Oho3LhxA0DFBVoU%0Ar1lbW8PLywsymYyF2DTo4sWLCA8Px+7du1FYWFhpkRx94+npiVu3blU4v1S3bl0EBATgtddew+nT%0Ap3UST01YXYaJ3VSr6Et1IyJDws6XyDBlZGRg3LhxOHfunFqSx6lTp547sfvSpUvIzc1VS/AqKSnB%0A8uXLERcXh5UrV8LCwkJj50BERERVEx8fj3HjxqGwsFCtrxYEAV26dEG/fv3QpUsXODs7V/pAZ1FR%0AERISEnD27FkcP34cR48eRWlpqcox8/PzMX78eISGhurdtb0mVyir7rEEQUBUVJSGojE858+fx927%0Ad5XvW0EQ0LJlS4mjqr7CwkKsXbtW7d7e3t4eo0ePRq9evWBnZ4cHDx7gypUr2LhxIw4fPgwAyuTu%0AX375BcOGDYO1tbXyGA8fPkRAQABOnz6ttsKXoo0mTZpg2rRpGDBggO5OmIiIiIiIXkjdunXh4eEB%0ADw8PPHjwALt378Yff/yBM2fOoLi4WG2Mn4iIiKSRmZmJXbt2ITo6GhcvXgRQ+WqbisKNPXr0gEwm%0Aw4ABA1i8UUMKCgqwc+dOhIeHIyEhAcDT/w4AYGZmhv79++vNQ1A3b96ssBo8AMjlcixatEhnsQiC%0AoPw7SImJ3VSrmJjwLUtU27DzJTI8ubm5GDVqFJKSkip8qCM+Ph6jRo16rmM+ePAATZo0wd27dwGo%0AV/CMi4vD2LFj8csvv/AGkoiISIfS0tIQEBCgTOoGHvfNJiYm8PX1xccffwwHB4cqHatOnTp47bXX%0A8Nprr2HUqFG4efMm1q1bh7CwMOVEryAIKCoqwrhx4xAREYFmzZpp7dx0LTExUaXC8/NS7CeKIhIT%0AE6sViz5X/tCFFStWqGy3adMGVlZWEkWjOceOHUNOTo7yfSoIAnr27IlFixapPGBpZ2cHOzs79O7d%0AG7t27cLkyZOVFfry8vKwe/duDBs2DABw//59fPTRR0hMTKzw3sHY2BgjRozAZ599BktLS92eMBER%0AERERVVuDBg0wfPhwDB8+HPfu3cOcOXPwxx9/8L6TiIhIIvn5+YiJiUF0dDT++usv5ep5ChUlETdt%0A2hQ+Pj6QyWRcSU+Drl27hvDwcERHRyM3N/ep1bnLFtLx9vaGm5ub3o6Xlp8jedE5k9qOWbJERKQz%0A7HyJDENQUJAyMalsgpepqSnefvttDB069LmP2bt3bxw8eBBJSUkIDw/H9u3bkZeXp7K0e1xcHKZO%0AnYoffvhB06dERERElfjqq6/w8OFDlT7fyckJP/74I1q3bl2tYzs4OGDq1Knw9vbGF198gZSUFGXf%0An5eXh6lTp2LDhg2aOI0aRerJbd6nVc+WLVtw8OBBleTnvn37Sh2WRsTHx6tsOzg4YPHixTA3N690%0An8GDB+Phw4f4+uuvle9tRWJ3VlYW3n33Xdy8eROA+qRRu3bt8O233z73aj9ERERERFRzZGdnY9++%0Afdi3bx9OnToFuVwu+X0vERGRoSkpKcHRo0cRFRWFAwcOoLCwEEDFVaEVr9WtWxcDBgyAn5+f3q2e%0AKSW5XI69e/ciPDwcZ8+eBfDs6tzNmjXDkCFDMGTIEDRt2lS3AUtAymvFmjQ/wsRuIiLSGXa+RPpv%0A27ZtOHbsmNoNh4+PD4KCgtCkSZNqHb9Vq1aYNm0axo0bh9mzZ2Pnzp0qyd07d+6Eh4cHevfuXd1T%0AISIiomeIiorCqVOnVBJYe/TogeXLl8PMzExj7bz66quIjIzEmDFjlO0BwOnTp7F9+3a9WWqQar8N%0AGzbg+++/V7kWNjExwf/+9z8Jo9Kca9euAXhSHWbMmDFPTepWGDp0KDZs2IDk5GSIoojz58+jpKQE%0AU6ZMUa7ypSCKIiwsLBAUFISRI0cy4YOIiIiIqBbKz8/Hvn37sHPnTmUlUODJXB2v84mIiHTj7Nmz%0AiI6Oxp49e5CVlQXg2UnEbdq0gZ+fHzw9PVG/fn3dBqzHUlNTER4ejsjISLW/RUV/B2tra7i5ucHb%0A2xsdO3bUfcASYF6XKiZ2E5HWVGcJadIvfB8QGYaCggLMnz9f5Wlec3NzzJs3DwMHDtRoWzY2Nvjx%0Axx/RuXNnfPPNNwCe9DuzZs1Cr169ODhMRESkRaWlpVi2bJlyWxAEtGvXDitXroSpqanG2zMzM8Py%0A5csxcuRIXL58Wdnvh4aG6k1it7W1Na9faqH79+/jyJEj2LhxI/7++29l0rPi/4cNG4bGjRtLHaZG%0A3Lt3T+XcBg0aVKX9jIyM4OXlhQULFgAAioqK8Ouvv+LAgQNqkxY9evTArFmzDKLyDBERERGRPikp%0AKcHhw4cRHR2NP//8U60SaNkCLaIoolGjRvDx8YFMJpMybKKnys3NVdm2srKSKBIiouezcOFC7Ny5%0AE7dv3wbw7GRua2treHh4wM/PD23atNFtsHqspKQE+/fvR3h4OE6ePKm8DlIoPx+gGHft1q0bVq1a%0ApZW5lppq3bp1UodQ4zCxm4i0hsm8BLDzJTIke/fuRWZmpnJw1sTEBMuWLUOPHj201uY777yD4uJi%0AzJ49W3njc/v2bRw4cAD9+/fXWrtERESG7tChQ0hNTVX2+xYWFli4cKFWBxqtrKywZMkSuLu7Qy6X%0AAwBSUlJw6NAhvVit4+TJk1KHoFeCg4M1fszS0lIUFRUhPz8fGRkZuHXr1lOrqzg6OuLzzz/XeBxS%0AycjIUP67efPmsLS0rPK+r7/+OoAnv59FixYp/5soiqhbty4mTZqE4cOHayhaIiIiIiLShTNnziAq%0AKgp79+5FdnY2APVkbsVrJiYm6N27N/z8/NCrVy8YGxtLFjfVDnFxcSrbXbp00Wn7nTt3Vr6HBUFA%0AQkKCTtsnInpRK1euVCnGWVkCcffu3eHn54eBAwcaVBKxtqWlpWHTpk3Ytm0b0tPTATy9OnejRo2U%0APwcA9evXN7i/x5tvvil1CDUOE7uJSCsWL14sdQhUQ7DzJTIcERERAJ7cCH7wwQdaTepWGDFiBI4e%0APYqDBw8qb4Q2b97MxG4iIiIt2rVrF4An/f6HH36okwq7TZs2xYcffogVK1Yo+/09e/boRWI3adb2%0A7du1WgG9oofZyyYsNG7cGL/88gvMzMy0FoOuKSruCYKAl1566bn2dXR0VNkuLi5WTi45ODhgyZIl%0AcHFx0VisRERERESkPcnJyYiKisLOnTtx584dABVXAlW81qJFC/j5+cHb2xu2tra6D5hqrffee0/y%0AxGoWsyOi2qyiJGJ7e3v4+vrC19eXq+Zp2KFDhxAWFoYjR46gtLT0qZXSTUxM0LdvX/j6+qJnz55o%0A164dV/QkFUzsJp0RRRH79u17oSUbFF90L7q/gqE+RZmXl4fk5GTcuHEDOTk5yMvLgyiKsLS0RL16%0A9eDo6IhWrVpx6SAiInphcrkcZ8+eVSZnmJubY+zYsTpr/4svvsChQ4cAPL5uiIuLUyaaERERkeYp%0AHqgSRRGmpqZ4//33ddb2Rx99hNWrV6OoqAiiKOLPP//UWdtU+2hzAraiSjfA4+rUCxcuRJMmTbTW%0AthQUlfIBoF69es+1b4MGDVS2Fb+7tm3b4pdffkHDhg2rHyAREREREWnNvXv3sGvXLkRHR+PKlSsA%0AKk/mVqzsNWjQIMhkMnTq1EmSmEl/vMi9/eTJk3HgwAEAj9+fL7pSWtmKt0REtY3i+6tOnToYMGAA%0AZDIZ/vvf/3IOXYMyMjKwZcsWbN68GWlpaQCeXp27devW8PX1haenJ8dE6amY2E06Vd0LXl4wV118%0AfDxiY2Nx5MgRJCcnV2kfR0dH9OrVC/369UP37t21HCEREemTy5cvK6vuCYIAV1fX51qavbqcnJzQ%0ApUsXnDp1CgBQUFCAy5cvo23btjqLgYiIyFCkpqYiNzdX2e/37t37uZM8q8PKygrdunXD4cOHAQA5%0AOTm4efMmHBwcdBYD1R66rNrdsmVLfPzxx/Dy8oKRkZHW2pVKSUmJ8vf5vOdXfunQslXNOYFBRERE%0ARFQz5ebm4o8//kB0dDTi4uKeWXkSADp27AiZTAZ3d3dYWFjoPGYihfz8fOTk5ADQ7tgAEVFNJYoi%0AWrduDZlMBi8vL9jY2Egdkl45ceIEwsPDERsbi5KSkqeuXmJjYwMPDw/IZLJqFbQl7crNzcX27dux%0AadMm7Ny5U+pwmNhNuiP1xbIhJIWLooitW7di3bp1SEpKUr5WVampqdiwYQM2bNiA5s2bY+TIkfD3%0A94eJCb8qqHaraZ0vkT5KTU0FAGWV7DfeeEPnMfTo0UOZ2A0AKSkpTOwmIiLSgqtXr6psS9Hv9+zZ%0AU5nYDTyOqbYndmdlZalsc6C9+rQ5FmRtbQ07Ozs4OTmhXbt2+O9//wtnZ2ettVfblU/4EAQB48eP%0AZ1I3EREREVENU1RUhEOHDiEqKgqHDh1SrtzztMqTjRo1gpeXF/z8/PCf//xH90ETERGRinfeeQd+%0Afn5o166d1KHoJTc3N5X8CEB99RJjY2O89dZb8PX1Rb9+/VCnTh3J4qWnu3DhAsLDw7Fnzx4UFhZK%0AHY4SszVJZwwhsVpK8fHx+Pbbb5GYmKj2u36epHrFvtevX8e3336LDRs2YNq0aazgTbVSTe18ifSR%0AouqBQrNmzXQeg+LpVkW/Vz45ioiIiDQjMzMTwJPkTCcnJ53HYG9vr7Kdnp6u8xg0rVu3bsrrGEEQ%0AkJCQIHFEtVtsbKxGjycIAkxMTGBqagoLCwu1CtT0fKysrODp6Sl1GERERERE9P/FxcUhKioK+/bt%0AU473P606t7GxMXr27Ak/Pz/07dsXxsbGOo+ZiIiIKvb1119LHYJeS0lJgSAIyjkSRTI3ALRt2xZe%0AXl7w8PBAo0aNJI6UKlNQUIDo6GiEh4fj8uXLACp+kFFKTOwmrevSpYvUIei9VatWYfHixSrLX5X/%0AknlWYn3ZyeOy+yQnJ+PDDz9EQEAAPvvsMw1HTqR5taHzJdJHubm5Ktv169fXeQwNGjRQ2X748KHO%0AYyAiIjIE5R/osra21nkMjRs3BvDkGl+f+n0+GK8ZTZs2lToEqoQgCHBxcWFyPBERERGRxK5evYro%0A6Gjs2rULd+/eBfD0ZG7gcVEXmUwGHx8f5b05ERERkaESBAHt27fHgAED8Pbbb0tSAI+q7tq1awgL%0AC0N0dDTy8vLUrn1r0vwME7tJ69avXy91CHpt2rRp2LZtW4VLOyi2W7VqBWdnZzg4OMDGxgYWFhYo%0ALS1FTk4OsrOzkZ6ejgsXLiAlJUVlv7LHWrFiBVJTUzF//nwJzpLo2WpT50ukj8zMzFS2Hz16pPMY%0ATExUL225nBEREZFuFBcX67xNPrRJVLtJ8SAoERERERE9FhoaiujoaCQlJQEu9XHuAAAgAElEQVR4%0AdjK3ubk53NzcIJPJ0LlzZ90GS0RERFSDCYKAkpISZGRk4Nq1a2jQoAHHPmsYuVyOPXv2IDw8HOfO%0AnQNQ+fVvTcLEbqJabO7cudi6dSsA9YTuLl26wNfXF3369FGrYFqZ7OxsHDt2DBs3bkR8fLzyuIqk%0A2N27d8PGxgbTp0/XwtkQPb/a2vkS6SMrKyuV7aysLJ3HUL5NS0tLncdARERkCMzNzVW279+/r/MY%0AFG0qljqsV6+ezmMgohdX/qFMIiIiIiLSnQULFqgURapsJejXXnsNfn5+cHd353g7ERERUTmCIKC0%0AtBQJCQlISEjAunXrYGxsjK5du+Ltt9/GgAED0LBhQ6nDNFipqakIDw/H9u3bkZ2dDQDPvP5t0qQJ%0AvLy8dBtoJTiCTgblwoUL6NChg9RhaERMTAzWrFmj9tT066+/jq+++godO3Z87mNaW1vD3d0d7u7u%0AuHz5MmbOnIkLFy6oJHdv3LgRr732Wo35EiPDVNs7XyJ99MorrwB48hm8evUqevfurdMYrl69CuBJ%0AgpeNjY1O2yciIjIUdnZ2AJ70+7dv39Z5DGlpaSrbtra2Oo+BiIiIiIiIqDarqDp3w4YNMWTIEMhk%0AMrRq1Uqq0IiIiIhqrMGDByM2NhaFhYUAoPLAXHFxMY4fP47jx4/j22+/Rc+ePeHr64u+ffuy2IUO%0AlJSUICYmBuHh4Th58iSAqq1O4+rqCm9vb3Tr1q3GFBHlu4X0XkFBAaKjoxEeHo4rV64gISFB6pCq%0ALTMzEzNmzFBuKxLYAgMDERAQACMjo2q30aZNG4SFhWHp0qVYuXIlgCcd0Zw5c/DWW2/xqSLSKX3q%0AfIn0UevWrVW2z5w5o/MYFN8NChx0JiIi0g5HR0eV7SNHjuD999/XaQxHjhxR2S5/LUJERERERERE%0AzyaKIoyNjfHWW29BJpOhX79+TDoiIiIieor58+cjNzcXUVFRiIiIwKVLlwCo5y0VFxfj4MGDOHjw%0AIGxsbODp6QkfHx+0adNGqtD1VlpaGjZt2oStW7ciIyMDwNMLhBoZGaFr167w9vaGq6srLCwsdB7z%0As/CKnPTWtWvXEBYWhujoaOTl5SmTn/XBzz//jAcPHigTrY2MjPDNN9/A399fo+0YGxsjKCgIDRo0%0AwJw5c5S/v+zsbKxcuRJTpkzRaHtEFdHHzpdIHzVo0AAtWrRASkoKRFHE0aNHkZmZqbOHgDIzM3H0%0A6FFl32hqaooWLVropG0iUjdy5Mgq/2xSUtIL70tE0nBycoKFhQUKCgogiiLi4uKQm5sLKysrnbSf%0Al5eHEydOKPv9evXqqSWbEz2vzMxMnD9/HsnJybhx4wZycnKU40mWlpbK91nLli3Rrl07ZeV6IiIi%0AIiKi2kgURTg6OsLX1xc+Pj68xyEiIiJ6DlZWVnj33Xfx7rvvIjExEVu3bkV0dDQyMzMBPMlnUuQ3%0APXjwAOvXr8f69evRunVr+Pr6wtPTEw0aNJDsHPTBwYMHER4ejiNHjqC0tPSZBUL/85//YMiQIRgy%0AZAiaNGmi83ifBxO7Sa/I5XLs3r0b4eHhOH/+PADVir76IDMzE2FhYcoJbEEQ8OGHH2o8qbuskSNH%0A4v79+/j555+V7W7ZsgWffvoprK2ttdYuGTZ97nyJ9NXAgQMRGhoK4HGV/bVr1+Lzzz/XSduhoaEo%0ALi6GIAgQBAGdO3fWyAoWRPT8FEmeut6XiHTH2NgYb775Jg4ePAjg8b346tWrERQUpJP2V69eDblc%0Aruz3e/furZN2Sf/cv38fW7Zswf79+3HlypXnGkNydnZG//794e/vD3t7ey1GSUREREREpFleXl7w%0A8/PDm2++KXUoRERERLWek5MTgoODMXHiRBw4cAARERE4evSoMn9BQTH+fOXKFYSEhOCHH35Anz59%0A4O3tLVXotVJ6ejq2bNmCLVu2IC0tDcDTC4QKgoDWrVtj1qxZ6NChg87jfVFM7Ca9kJqaivDwcERE%0ARCAnJweA+gdWXxK8d+3ahcLCQuV5tWrVSidJc0FBQYiJiUFqaioAoLCwEDt37sTw4cO13jYZDkPp%0AfIn0lYeHB0JDQ5UPAa1Zswaenp5wcnLSartXrlzBxo0bVR56cnNz02qbRPR01bn21pfrdiJ95+7u%0AjoMHDyr7399++w3vvvsuGjdurNV279y5g19//VWl3/fw8NBqm6R/7ty5gwULFmDv3r0oKSl5ob7n%0A6tWruHbtGkJDQzFw4EBMmDCBleOJiIiIiKhWmDdvntQhIDc3F9u3b8emTZuwc+dOqcMhIiIiqjYT%0AExO4urrC1dUV6enpiIiIwPbt23H9+nUA6kUsi4qKsH//fuzfv19lzoMqduLECYSFheHAgQNq4/oV%0AJdCXfa158+a1Lq+Mid1Ua5WUlCAmJgbh4eE4efIkAFT6gdUnu3fvBvAkqXXChAk6qUhqYmKCr776%0ACgEBAcrf7d69e5nYTRphaJ0vkb5ydnZGz549ceTIEQiCgKKiIgQEBGDz5s1o2LChVtrMyMhAUFCQ%0AsmonANSvXx+DBg3SSntE9HT6eg1OROrc3Nwwb948ZGRkAADy8/MRFBSEdevWwcREO8NNeXl5CAwM%0AVHnYuXnz5ujVq5dW2iP9tGLFCqxatQqPHj2q1jiSKIoQRRHFxcXYu3cvYmNjMXr0aIwbN07vV44R%0ARRH79u1DmzZtXmhfAC+8v4IgCEhISHjh/YmIiIiISBoXLlxAeHg49uzZg8LCQqnDISIiItKKRo0a%0AYcyYMRgzZgzOnDmDbdu2Ye/evcjLywOgXqi27PaZM2fw888/w93dHU2bNpXmBGqI7OxsREREIDw8%0AHDdu3ABQce6Y4jVbW1t4eXnB19cXnp6etXrumondVOvcuXMHmzZtwrZt25QTyE+r6AsA9vb28PLy%0AqvVLFzx69AgXLlxQPqXTpEkT9OvXT2ft9+3bF40bN0Z6ejpEUcTZs2chl8thamqqsxhIfxhy50uk%0AzwIDA3Hs2DHlA0i3bt3CsGHDsHLlSrRo0UKjbaWkpGDs2LFITU1VeYJ19OjRsLKy0mhbRPRsrLRN%0AZFhMTU3x8ccfIyQkRNkPnz17FtOnT0dISIjG25PL5QgMDMTff/+t0u8HBgby3oCq5OHDh/j8889x%0A9OjRp957VlX5feVyOVasWIEzZ85g4cKFsLGx0UzgNVR1+31eNxARERERGY6CggJER0cjPDwcly9f%0ABlD5/D4RERGRvunUqRM6deqEadOmYc+ePYiIiEB8fDwA1WshxdxHeno6FixYgAULFuC1116Dp6cn%0A3NzcYGtrK9Up6NyZM2cQHh6OP/74A3K5/KkFQk1MTNC7d2/4+vqiT58+MDY2liJkjWNiN9UKoiji%0A4MGDCA8Px9GjR1FaWvrMir4WFhZwdXWFt7c3unXrpvOYteHKlSsoKSmBIAgQBAH9+/fXeQz9+vXD%0Apk2bADyumn716lW0b99e53FQ7cXOl0i/dejQAcOHD8f69euV/VVqaip8fX0REBCAUaNGVfuBoPz8%0AfGzYsAHLly/Ho0ePlN8dgiDAxcUF77//viZOhYiew5UrV6QOgYgkMGLECERERODatWvKAcfIyEjk%0A5eVh9uzZqF+/vkbaSU5Oxvjx45GUlKSS1N29e3e4u7trpI2aKCEhQdLk11dffVWytjUtNzcXo0aN%0AUv5Oy997CoIAJycnvPnmm3B2doajoyNsbGxgbm6O0tJS5OTkIDs7G+np6bhw4QLOnTuHpKQklTEa%0AxbFOnjyJESNG4Pfff4e1tbVUp6xVUideMCmciIiIiKh2uHbtGsLCwhAdHY28vDy1OUFe2xMREZEh%0AMTc3h6+vL3x9fXHjxg1s27YNO3bswN27dwFAbawZAM6fP4/z589jzpw56Nq1KwYPHgxXV1fUq1dP%0AsvPQlry8PERGRmLTpk1ITEwE8PQCoc7OzvD19YWXl5fWVpCXEhO7qUZLT0/Hli1bsGXLFqSlpQF4%0AenVuIyMjdO/eHUOGDIGrqyvMzc11HrM2Xb9+HcCTSccOHTroPIaOHTsqE7sB4J9//mFiNz0TO18i%0Aw/LFF1/g7NmzuHTpkvLmo6CgAD/99BNWr14Nb29v9O/fH2+88UaVH9goKirC6dOnERMTg507dyIn%0AJ0clKUcURVhbW2Px4sVcSYKIiEhHjI2NsWDBAvj7+6OgoEA5KRsTE4MzZ84gICAAMpkMZmZmL3T8%0A9PR0bNiwAb/99hsKCwtV+n4bGxvMnTtXk6dTo4iiCJlMJln7giAgISFBsvY1qaSkBAEBAcpq72Wv%0AH21sbDBixAgMGTIEDg4OVTqe4u9y//59bNy4EVu2bEF6erry2KIoIikpCQEBAVi7dq1eXpsy+YKI%0AiIiIiCojl8uxZ88ehIeH49y5cwBQaZEnIiIiIkPl6OiICRMmYPz48Thy5Ai2bt2KP//8E0VFRQCg%0AluBdUlKCEydO4MSJE/jmm2/Qs2dPDB48GP369XvhOZiaZPr06di1axcKCgoqvHZUvGZtbQ0PDw/4%0A+vrqVXGaijCxm2qkEydOICwsDAcOHEBJSckzq3O3bNkSQ4YMwZAhQ2BnZ6fzeHXl4cOHKtsvv/yy%0AzmNo1KgRgCd/h5ycHJ3HQLULO18iw2NmZobQ0FAMGzYMqampKkku2dnZWLduHdatWwczMzO0bt0a%0ATk5OsLe3h42NDczMzFBcXIzCwkI8ePAAd+7cwT///IOrV68qb2LKPxgiiiIaNmyI1atXVzkhh4iI%0AiDSjZcuW+Omnn/Dpp58qqxcrlgqcPXs2FixYgL59+6JHjx7o0KEDmjdvDhOTyoejUlJSEB8fjxMn%0ATiAmJgZFRUUqfb8oiv+PvTsPq6pc/z/+2YAogmmYiuXQySEcsMlSc0JUHFBAmjypDTZaNthknco8%0Aapp1skHzlP3qlJlCjIpTzkNqqWmm4oAWTuAsKAgyrd8ffveWLYOgsAd4v66LS9baPM+613bDs9Z6%0A7nUveXp66ssvv1S9evVstZt2QfJs+fjyyy+1adMmq2NHFxcXPfHEE3r22Wfl5eV1Vf3Wq1dPL730%0AkkaMGKEpU6bo+++/l3Tpc7p161Z98cUXGjVqVLnti73dfffd9g4BAAAAgIM6cOCAwsPDFRsbq7S0%0ANEklF2yTJB8fHwUHB9s2UAAAAAdiMpnUrVs3devWTampqZo3b55iY2O1a9cuy+tm5mOo7OxsrVix%0AQitWrJCHh4e2bNlil9jLU2RkpNWy+Tq7YRhyc3NT165dFRISooCAgEpZTKUoJHbDYaSmpiomJkYR%0AERE6ePCgpOIr+hZ89HKPHj00ffp0u8Rsa+np6VbLVzv5eC0ur56ckZFh8xjgXBh8garJ29tbP/30%0Ak1544QVt3LixyMcGZWZmWh4dVJLLk5ouPy5o06aNpkyZoqZNm5bzXgAAgNLo3r27Pv30U73++uvK%0AysqyGvMzMjK0YMECLViwQNLFKt/e3t6qW7euatSoITc3N6WnpystLU2pqanKzMy09FvUzVzXXXed%0AvvjiC91222023kvbs1cVs8qUUJ6YmKj//ve/Vp+hWrVqadq0aerQoUO5bMPd3V1vvvmmunXrppdf%0Aflnnzp2znPd+88036tevn3x9fctlW/b2ww8/2DsEAAAAAA4kLy9PS5cuVXh4uH777TdJxVfnNq/3%0A8PBQYGCgQkND1bFjRyp4AwAA/J86derokUce0SOPPKKEhARFR0dr/vz5lpvmirpZruCcirMreB3f%0A1dVVHTp0UN++fRUYGKjatWvbOTrbI7EbdrdlyxbNmTNHS5YsUXZ29hVP9tq0aaOdO3da1lerVs12%0AwdrZ5Umv5j/ctnR5cnlleJwDKh6DL1A11a5dW//73/80Y8YMffXVV5ZEr6LG9ysp6iSlZs2aeuKJ%0AJ/TMM8+UWPkTAABUvF69emnmzJl65ZVXdOjQoSJv6pKk3NxcHT9+XMePHy/y9YIuP2bw9fXV1KlT%0Aq8wTOipTgrW9TJ06Vbm5uVbV3v/3v/+pbdu25b6te++9V9OnT9eTTz6pCxcuSLqY5DB9+nR9/vnn%0A5b49AAAAALCXlJQURUREKCoqSqdOnZJUcnVuFxcXdejQQaGhoQoMDFTNmjVtHjMAAIAzad26tVq3%0Abq3Ro0dr2bJlio6O1oYNG5Sfn1+pb4wzFwkNDQ1Vjx49dNddd1XZvDIyYGAXGRkZiouLU0REhBIT%0AEyUVX51bulj1Mzg4WGFhYWrZsqV8fX0r9R+p4tSqVctq2XyibEsnT56UdKly+uUxAcVh8AWqJldX%0AV40YMUIhISH68ssvFR8fb7lr9PIk7ysxHxfUq1dP9913nx577DHVqVOnQuIGAABl5+fnp3nz5unz%0Azz/X7NmzdeHChWLHe/NTfMyKOyYwV1h+7rnnNGzYsCpzM5fJZNJjjz1m7zCc2v79+7V06VKrp76N%0AHz++QpK6zdq3b6+JEyfqlVdesWx32bJlSkpK0s0331xh2wUAAAAAW1i1apXCw8O1du1a5efnX7Fg%0A2y233KKQkBCFhITIx8fH5vGi8klJSSn1jfBZWVlX3RYAAEfh7u6u/v37q3///jp69KhiYmIUFxen%0AgwcP2ju0CmEymZSXl6fo6GhFR0fLZDKpVatW6tOnjwIDA6vUdfaqMRsGh7Fz506Fh4drwYIFyszM%0ALPFkz83NTd26dVNYWJj8/f2rzORtSW688UZJl96rhIQE9e/f36YxmBPxL48JuBIGX6Bqu/HGGzVu%0A3Di99tprWrRokdasWaNff/1VGRkZV2xrMpnUvHlzdejQQT169FCnTp3k4uJig6gBAEBZeXh4aPTo%0A0Xrsscc0e/ZsxcbG6vjx45bXzeezJSVymzVq1EiDBw/WAw88UCVvCh09erS9Q3Bq8fHxloRuk8mk%0Abt262eQaSv/+/RUVFaX169dLuviZnjdvnl588cUK33ZV8ueff6pdu3b2DgMAAACo9E6ePKnIyEhF%0ARkYqJSVFUsnVuU0mk2699VaNHz+eY3aUK8MwFBAQYPO2AAA4Ch8fHz333HN67rnntHHjRkVFRWnp%0A0qXF/vymTZt05MgRy3JoaKgtwrwqPj4+Onr0qCRZiqZIF8fwnTt3KiEhQZ988olatmypQYMGKTg4%0AWN7e3vYMucKZDG5JQwXLysrS/PnzFR4erp07d0oquTp3ixYtdN9995X4C1iwYndgYKA+++yzitwF%0Ah3H06FH5+/tb/oC1aNFC8fHxNo1h4MCB2rdvn+XE/LffftN1111n0xjgXPz9/YscfM3Mv8tlGXyr%0A6t8AoLIxDENHjhzRX3/9pWPHjikjI0OZmZlyc3NTzZo1df3116tp06Zq2rSpvLy87B0uAAC4CoZh%0AaPv27Vq/fr127NihxMREHTt2rFDVJElq2LChWrRooTvuuEPdunVTmzZt7BCx/ZjPc8zn27t27bJ3%0ASE6tb9++OnDggOX9jI2Nla+vr022vXv3boWGhtr1+k1llJmZqfj4eIWHh2v37t1KSEiwd0gAAABA%0ApbVhwwbNmTNHK1asUF5e3hWrcxc8n2XuDuWl4LUSe+FaDQDAkWVkZMjT07PI11588UWrxG9HHscM%0Aw9C6desUFRWlFStWKDs7u8hjTuni2Ozq6qquXbvqvvvuK7ZgsLPnllECGRWua9euSk9PL/Jkz7yu%0Adu3aCgoKUlhYWIU+EtfZ+fj46MYbb7TcDb1v3z7t3r3bZhOTe/fuVWJiouX/7+abbyapG1e0cuXK%0AUg2+e/bs0eTJk/Wf//znioMvgMrBZDKpUaNGatSokb1DAQAAFcRkMqldu3aFqnSlp6crKytLubm5%0A8vDwkJeXl1xdXe0UJSqbtLQ0JSUlWc49W7dubbNrJ9LFC8YtWrTQvn37JF28fnP27FmuoVylvXv3%0Aas6cOYqPj1dGRoZlQh0AAABA+UpLS1NMTIzCw8N18OBBSSUXbKtbt66Cg4MVFhamgQMHcpyOCsNn%0ACwCAohWX1G1W3JNWHI3JZFKXLl3UpUsXpaWlKT4+XjExMZbiHpcfi+bm5mrVqlVatWqV6tSpo+Dg%0AYA0aNMim8wAVjWw5VLhz585ZPWrZMAwZhqHq1aure/fuGjhwoLp37y53d3c7R+ocAgICNGvWLMt7%0AOmXKFM2YMcMm2548ebKkS4/R6tu3r022C+fG4AsAAADgcl5eXjyRAxWmYCVnk8mkrl272jyGgIAA%0AJSYmWpZ37dqlDh062DwOZ5Wdna2FCxcqPDxc27ZtkyS7VmgDAAAAKrMtW7YoPDxcP//8s7Kzs0us%0Azu3m5qbu3bsrLCxM/v7+3KSNCse5IAAAVUvt2rU1dOhQDR06VLt371ZUVJTmz5+v1NRUSYULCp85%0Ac0YzZ87UzJkz5evrq7CwMA0YMMBu8ZcXErthU66ururVq5d69+4tf3//K941gsKCg4M1a9YsSRf/%0AQK1du1YrV65Ujx49KnS7ixcv1rp166weNTRw4MAK3SYqHwZfAAAAAEBFS05OlnTpxnR7PB2uZcuW%0AVsuHDx8msbsUDhw4oPDwcMXExOjs2bOSCleVYVIfAAAAuHYZGRmKi4tTRESE5abUkqpzt2zZUmFh%0AYQoODpa3t7ftA0aVNGjQIHuHAAAA7MjX11fvvPOORo8erWXLlikmJkbr1q1Tfn5+kcesu3bt0sSJ%0AE/Xhhx9a1jt6tfLikNgNm8rLy9Nvv/2m3NxcnThxQp07d1aLFi3sHZZTadeune666y5t2bLFkmT9%0A+uuvKzIyUv/4xz8qZJtbt27Vm2++aZXU3bt3b91yyy0Vsj1UDVV58AUAAACc3aZNm6yW7777bjtF%0AAhR27tw5q+W6devaPIYbbrhB0qWEiMtjwiV5eXlaunSpwsPD9dtvv0lSsRUCAQAAAFy7d999VwsW%0ALFBmZmaRx97mdbVr19aAAQMUFhamNm3a2CVWVG2TJk2ydwgAAMABVKtWTf369VO/fv107NgxxcTE%0AKC4uTgcOHJBU+MbEnJwcS56jJCUlJenPP/9Uu3bt7BL/1SCxGzZj/gU6c+aMli9fruXLl0uSmjZt%0Aqj59+qhv375q1aqVPUN0Gq+//rr++c9/Srr4vqanp+uZZ57RN998o8aNG5frtjZt2qSRI0cqKyvL%0A8n/o5uaml156qVy3g6qrKg6+AAAAgLMbNmyY5VjdZDIpISHBzhEBl2RmZlot16hRw+YxXHfddVbL%0AWVlZNo/B0SUnJysiIkLR0dE6deqUpKIrBBZc37BhQwUHBys0NNS2wQIAAACVSGRkpNWyed7NMAy5%0Aubmpa9euCgkJUUBAgNzd3e0UJQAAAFBYgwYNNGLECI0YMUKbN29WVFSUfv75Z8u8QFGFQvbu3auH%0AHnpIN910k4KCghQUFFToqZuOhsRuVLhnnnlGc+fO1dGjRyUVvtM3KSlJM2bM0IwZM9SiRQse4VQK%0At99+ux5++GH9+OOPMplMMplMOnjwoB544AG9++67CgoKuuZt5Ofn64svvtCXX36pvLw8q2rdL7zw%0AAtW6USGqyuALAAAAVBYFK3sBjsLDw8Nq2Zw0bEunT5+2Wvb09LR5DI7IMAytWrVK4eHh+uWXX5Sf%0An19sdW7z+po1ayowMFChoaHq2LGjzWMGAAAAKqOCc/aurq7q0KGD+vbtq8DAQNWuXdvO0QEAAABX%0A1r59e7Vv317vvvuuFi5cqJiYGG3dulWSLDmV0qVrzYcPH7bkqTZv3lwDBgxQ//79y72QbnkwGczA%0AwQYMw9DatWsVFRWllStXWiruFnzdzGQyydXVVd26dVNYWJh69OghV1dXq/58fX0t7QMDA/XZZ5/Z%0AZkccSHZ2toYMGaLt27db/REymUxq3bq1Hn30UfXu3bvQZOaVpKenKyoqSjNnzlRKSoqlT7N7771X%0A33zzTbnuC1CSjIyMIgdfs6ImgB198AUAAACcnfm83HzOuGvXrlK3HTlypOV7k8mkqVOnVkSITuda%0A3lNYi4uL05tvvinp4mds0qRJNq/wfHkMH3zwgUJCQmwagyM5efKkIiMjFRkZqZSUFEklV+d2cXFR%0Ax44dFRISosDAwDJf3wIAAABQvILnn25ubgoNDVWPHj101113qU6dOtfUp1R15+8BAAAcyYsvvqgl%0AS5ZIUpWac/j7778VFRWlefPm6cSJE5KunGfm5+enAQMGqF+/fqpXr55tAy4Gid2wudTUVM2bN0+x%0AsbGWPxhF/fKY111//fUaOHCgBg0aJF9fX0mcGJqdOXNGQ4cO1f79+wvdYWIymVStWjXddttt8vPz%0AU/PmzeXj4yNvb295eHjI1dVV6enpOnv2rM6cOaOEhARt3rxZO3bsUHZ2dqH/B8MwdOedd+rbb7+1%0AyyOMAanyDL4AAACAs7uWJGQSmIvG+1J+Nm/erKFDh1rOC++77z5NmDDBpjGMHTtW4eHhki6en0ZE%0ARKhdu3Y2jcERbNiwQXPmzNGKFSuUl5d3xerczZo1U0hIiEJCQtSgQQObxwsAAABUBQXn2gsymUxq%0A1aqV+vTpo8DAQN18881X1WdVnr+HbR0/flzHjx9XXl6evL29Vb9+fVWvXt3eYQEA4BCqamK3WX5+%0AvtasWaOoqCitWrVKubm5RRYZkS5dq3ZxcVH79u31/fff2zzey5HYDbtKSEhQdHS05s+fr7S0NEkq%0AlKBccF2rVq0UGhqqiRMncmL4f86cOaPnn39eW7ZsKfG9K62iqiUZhqGAgAB9+OGH8vLyKoeogWvj%0A7IMvAAAA4OxI7C5/5pvZpap5kbU8nTt3Th06dJBhGDIMQ/Xq1dPatWttGkO3bt104sQJSwW8LVu2%0AyN3d3aYx2EtqaqpiYmIUERGhgwcPSir+elPBvwU9evTQ9OnT7RIzAAAAUJX4+/vr6NGjkmQ5Ji/I%0AfNzesmVLDRo0SMHBwfL29i6xTxK7YSt79uzRjz/+qJUrV+rkyZNWr7m6uuq2225T79699dBDD/H0%0AJwBAlVbVE7sLOn36tObOnauYmBglJiZKKrmQqCO8VyR2wyFkZ2dr2fHh41UAACAASURBVLJlio6O%0A1oYNG5Sfn3/FKrzmSR9ODKWcnBx9/vnn+vbbb5WXl1fse1cal7etUaOGRo4cqSeffLLc4gXKkzMO%0AvgAAAICzI7G7/K1atcpq2d/f3y5xVBahoaHas2eP5XM2bdo09ezZ0ybbXrVqlZ599lnLuentt9+u%0AOXPm2GTb9rRlyxbNmTNHS5YssXoanFT0eXqbNm20c+dOy+tc4wMAAABswzAMrVu3TlFRUVqxYoWy%0As7NLnFtzdXVV165ddd9998nf319ubm6F+iSxGxUtMzNTU6ZM0ezZs5Wfn19sHoT5c1inTh29+uqr%0Auv/++20ZJgAADoPE7qJt375dUVFRWrRokc6ePSupcD6qI7xXJHbD4Rw9elQxMTGKi4uzVPUpqpqP%0A+ftatWopKChIQUFBuvvuu+0Ss6PYvXu3Pv30U8tkcFmrdZuZq0n1799fr7zyinx8fMoxSqDiOMvg%0ACwAAADg7Ervh6L744gtNnTrV8llr0aKF5s2bd9XXSkorNzdXAwcOVFJSkuUz/vbbb2vo0KEVul17%0AycjIUFxcnCIiIiw3WxdXnVuSvL29FRwcrLCwMLVs2ZLkDwAAAMDO0tLSFB8fr5iYGCUkJEgq+li+%0AYLJscHCwBg0aZPXkKY7tUZHS0tI0dOhQ7du3r8hzzoIuvzEhNDRUEyZMkKurq01iBQDAUZDYXbLs%0A7GwtXrxYsbGx+vXXX62OMRzhvSKxGw5t48aNioqK0tKlS5WZmSmp5BPJ+vXrq3///goKClLbtm1t%0AH7CDSEpKstxh/ddff5WpbYsWLdSnTx89+OCDql+/fgVFCFQsRx98AQAAAGdHYjcc3ZEjR9SnTx/l%0A5eVZPmsjR47U888/X6Hb/eSTT/TVV19ZPuMeHh5avnz5FR9b7mx27typ8PBwLViwQJmZmSVW53Zz%0Ac1O3bt0UFhZWqLofyR8AAACA49i9e7eioqI0f/58paamSrIuoGRmXufr66uwsDANGDBAnTp14tge%0AFSInJ0fDhg3TH3/8IalwQndx56Pm10wmkx544AGNGzeu4oMFAMCBkNhdesnJyYqOjlZsbKxSUlKK%0Afa/OnDljyWGVpBtvvLHCYiKxG04hIyNDCxYsUExMTJEH7EUdrDdp0kQDBgxQ//791axZM9sG7ECO%0AHTumHTt2aN++fUpJSdGpU6eUmZmp3NxceXh4qFatWmrUqJFatGihO+64g+rcqHQccfAFAAAAnB2J%0A3ZVPz549Ld+bTCYtW7bMjtGUjzfeeMNSpdswDLm4uGjq1KlW+1qefvzxR40fP97q8/3EE0/otdde%0Aq5Dt2VpWVpbmz5+v8PBw7dy5U1LJ1blbtGih++67T8HBwcUmtpPYDQAAADienJwcLVu2TDExMVq3%0Abp3y8/NLnJt3c3NTTk6OZZlje5Sn2bNna9y4cUV+Bhs1aqRbb71VHh4eSktL086dO3X69Okinwj/%0A7bffqlOnTjaPHwAAeyGx++ps2LCh2GOGF198UUuXLpV08T01P/GmIpDYDaezf/9+RUVFKT4+XidP%0AnpR05STvW2+91ZLkTbImUHU5yuALAAAAODsSuyufyvj/cuzYMfXr189yE69hGKpRo4b+85//qFev%0AXuW6renTp+uLL75QXl6e5X2sW7euFi5cqNq1a5frtuzl7rvvVnp6epHX3szrateuraCgIIWFhZXq%0AaXokdgMAAACO7dixY4qJiVFcXJwOHDggqfgnbJvPJ1u2bKnx48erXbt2dokZlUdubq4CAgJ04sQJ%0ASZc+b+3bt9cbb7xR5Gds9erV+vDDD7V//37L51K6eE77ww8/2C54AADsjMTu8mfL99SlwnoGKkiz%0AZs00evRorV69WtOnT1fPnj3l6upqddJo/jIMQ4ZhaM+ePfr444/LfdIOgHO50l3Y5r8Z3PMEAAAA%0AAM6vQYMGevPNN62uGWVlZemFF17QmDFjdPr06WveRlJSkh599FFNnTrVKqnbZDLp/fffrzRJ3ZJ0%0A7tw5y/cFE7rd3d0VGBioqVOnau3atRozZkypkroBAAAAOL4GDRpoxIgR+vnnnzVr1iyFhoaqRo0a%0Alvk087x8QXv37tVDDz2kXr166ZNPPtHevXvtFD2c3R9//KHjx49LulR5OzQ0VDNnziz2xoHu3bsr%0AIiJCfn5+ljaStHnzZh0+fNhmsQMAAFwLN3sHAFwtV1dXBQQEKCAgQKdPn1ZcXJxiY2OVmJgoSYVO%0AIknUBAAAAAAAqFoefPBBbd++XZGRkVaFACIjIxUfH6+goCD1799f7du3l7u7e6n6zM7O1qZNmzRr%0A1iytXr3aKqFBunhN6umnn5a/v38F7pl9ubq6qlevXurdu7f8/f3l6elp75AAAAAAVLD27durffv2%0Aevfdd7Vw4ULFxMRo69atkqzn5s3z8ocPH9aMGTM0Y8YMNW/e3PKE7caNG9ttH+Bcfv31V6vlm2++%0AWRMmTJCLS8k1LL28vPSf//xHAwYMUG5urmX9unXr9NBDD1VIrAAAAOWJxG5UCt7e3ho+fLiGDx+u%0AP//8U1FRUVq4cKHS09MlqdBdws6sZ8+elu9NJpOWLVtmx2gAAAAAAAAc27///W9lZGRo4cKFVsnd%0AmZmZio6OVnR0tKpVq6aWLVuqefPmatCggerWrSsPDw+5uroqPT1dZ8+e1ZkzZ7Rz507t3LnTMjFc%0AsBq4eXnYsGEaNWqU3fbXFvLy8vTbb78pNzdXJ06cUOfOndWiRQt7hwUAAADABjw9PfXAAw/ogQce%0A0N9//62oqCjNmzdPJ06ckKQii68lJibq008/1aeffio/Pz8NGDBA/fr1U7169eyyD3AO27Ztk3Sp%0AWvewYcPk5la6NKemTZuqR48eWrJkiVV/JHYDAABnQGI3Kp127dqpXbt2evvtt7V48WLFxMRo48aN%0A9g6r3Bw5csTqsb4AAAAAAAAonouLiz7++GP5+Pjo22+/LbKSXHZ2tnbs2KGdO3desb+CT4Ur2I+b%0Am5teffVVPf744xWwF47DvM9nzpzR8uXLtXz5ckkXJ8379Omjvn37qlWrVvYMEQAAAICN/OMf/9Dr%0Ar7+uV199VWvWrFFUVJRWrVql3NzcYp+wvX37dm3fvl2TJ09W+/bt9f3339srfDi45ORkS26EJN11%0A111lah8QEKAlS5ZYPod///13uccIAABQEUp+PgngxKpXr66QkBB9//33Wrp0qUaMGKGGDRvaOywA%0AAAAAAADYmMlk0htvvKGvv/5aPj4+VpW2L0/0vtJXwTbmdb6+vpo5c2alTup+5pln1KBBA6v3Qbr0%0AniUlJWnGjBkKCwtTcHCwvvvuO50+fdrOUQMAAACwBRcXF/n7+2vatGlas2aNRo8erebNm1vOFyQV%0AOo/Ky8urVAXaUP7OnDljtVy/fv0ytff19bV8bxiGjh07Vi5xAQAAVDQSu1ElNGrUSC+99JKlghAA%0AAAAAAACqnq5du+rnn3/WG2+8YUnwLirJu6Qv6VIyc/PmzTVhwgTFxsbqzjvvtOeuVbhRo0Zp5cqV%0AmjFjhgIDA+Xm5lZsovvevXs1efJkdevWTc8995yWLVumvLw8e+8CAAAAABvw9vbW448/rvj4eEVG%0ARuqhhx5SrVq1Ct0sC1xJZmam1bKnp2eZ2vv4+Fgtp6amXnNMAAAAtuBm7wAAW+IEEQAAAAAAoGpz%0Ad3fX8OHD9fjjj+uXX37R8uXLtWHDBh08eNCS5F2SJk2aqFu3bgoMDNQ999xjg4gdh8lkUrdu3dSt%0AWzelpqZq3rx5io2N1a5duyyvmxmGodzcXK1cuVIrV67U9ddfr4EDB2rQoEFWVdMAAAAAVF5+fn7y%0A8/PT22+/rcWLFys2Nla//vprqc69gJycHKvlatWqlal9zZo1rZazs7OvOSYAAABbILEbAAAAAAAA%0AQJVjMpnUtWtXde3aVZKUnp6uxMREpaSk6NSpU8rMzFRubq5q1qwpLy8vNWrUSC1btpS3t7edI3cM%0AderU0SOPPKJHHnlECQkJio6O1vz585WWliZJVtXNJen06dOaOXOmZs6cqVatWik0NNRusQMAAACw%0ALXd3dwUHBys4OFjJycmKjo5WbGysUlJS7B0aHFhubq7VDcRlLeTn7u5utcyTpAAAgLMgsRsAAAAA%0AAABAlefl5aU77rhDd9xxh71DcTqtW7dW69atNXr0aC1btkzR0dHasGGD8vPzC1XxlqSEhATt2rVL%0AJpPJ8ih2AAAAAFXDjTfeqBdeeEEvvPCCNmzYYO9wAAAAAIdDYjcAAAAAAACuSc+ePe3SVrpYrWnZ%0AsmXX1AeA8uHu7q7+/furf//+Onr0qGJiYhQXF6eDBw9KUqEkb5PJZEnuXr9+vcaOHaugoCDdfffd%0A9toFAAAAADaSmpqqefPmqVOnTvYOBQAAAHAoJHYDAAAAAADgqhmGoSNHjpS5zdW2vRyVfgHH5OPj%0Ao+eee07PPfecNm7cqKioKC1dulSZmZmSCv/unjt3ThEREYqIiFD9+vXVv39/BQUFqW3btvYIHwAA%0AAEAFiouL0+TJk5WamqpJkybZOxwAAADAoZDYDQAAAAAAgKti76Rqc4I4AMd2zz336J577lFGRoYW%0ALFigmJgY/fHHH5JkqdotXfqdPnbsmL777jt99913atKkiQYMGKD+/furWbNmdtsHAAAAANcuKSlJ%0A7733njZu3Gh5ig8AAAAAayR2AwAAAAAAAAAqnKenpx588EE9+OCD2r9/v6KiohQfH6+TJ09Ksr5Z%0AxJzkfeDAAU2fPl3Tp0/XrbfeaknyvvHGG+2yDwAAAEBllJKSori4OG3YsEH79u3TuXPn5OnpqYYN%0AG6pDhw4KDg5W69atr7r/nJwcffXVV/r666+VnZ3NjdoAAABACUjsBgAAAAAAQJmQUAlHl5ycbO8Q%0ArPA7U1izZs00evRovfbaa1q9erWio6O1evVq5ebmWlXxli4lee/Zs0d79uzRlClTlJCQYK/QAQAA%0AgEojMzNTH3/8sSIiIpSbmyvp0vF3amqqUlNTtXv3bn3//fcKDAzUuHHjVLt27TJtY+PGjXrvvfeU%0AlJRk6dtkMpHcDQAAUIFatGihM2fO2DsMXCUSuwEnZhiGWrVqZbftm0wmJtEAAAAAoApasWKFvUMA%0AShQQEOAwj/Tm+knJXF1dFRAQoICAAJ0+fVpxcXGKjY1VYmKiJBWb5A0AAADg2hw9elTDhw/X33//%0AbXWcffnxt/m1JUuWKCEhQd99951uuummK/afmpqqyZMnKy4uztKXo5ynAQAAVHYvvPCCvUPANSCx%0AG3ByTGYBAAAAAOD8Nm3aZO8QKh2umTgfb29vDR8+XMOHD9eff/6pqKgoLVy4UOnp6ZJEEggAAABQ%0ATs6fP69HH31UBw4ckFT8sfblSd6HDh3Ss88+qzlz5sjLy6vY/n/++WeNHTtWqamploTuy/uqX7++%0A3n777XLaIwAAAOd35MgR7du3T+fOnZOnp6eaNGmiZs2a2Tss2AGJ3YCTs9eEFpOjAAAAAACUn2HD%0AhpG0Ws4c4f3k+snVa9eundq1a6e3335bixcvVkxMjDZu3GjvsAAAAIBK4bPPPtOBAweKfDqOm5ub%0A6tSpo7S0NOXk5Ei69CQdwzC0b98+ffHFFxo9enShfs+fP6/x48crLi7O0t/l23BxcdGQIUP08ssv%0Al5gcDlzurbfeslsfJpNJEydOvObtAwAqv+TkZGVkZKhFixal+vnc3Fz9+OOPmjNnjuWmu4K8vb0V%0AEhKi4cOH64YbbijvcOGgSOwGnBwThAAAAAAAVB6c55cf3svKoXr16goJCVFISIgOHz6s6OhozZ07%0A195hAQAAAE7r3LlzioiIKJRw7efnp5EjR6pTp05yd3eXYRj666+/9OOPPyoqKko5OTmW5O7Zs2fr%0AscceU4MGDSx9JCcn64knnlBSUpKlSndBhmGodevWGjdunNq2bWuz/UXlYBiG4uLirrrttfRh/jyT%0A2A0AKM6ff/6pWbNmafXq1Tp79qy8vb21bt26K7b766+/9MILL+ivv/4q9nr2qVOn9L///U9z5szR%0Aa6+9piFDhpR3+HBAJHYDTsxkMql9+/b2DgMAAAAAAJQTR6gyXRkMGjToqtvGxsZakhVMJpNCQ0PL%0AMTJci0aNGumll17SsGHD7B0KAAAA4LTWrFmjrKwsq/OesLAwjR8/Xq6urpafM5lMatasmcaMGaN+%0A/frp+eef17lz5yRJ2dnZWrBggYYPHy5J2r9/v5544gkdPXrU0tbMMAx5enrqpZde0tChQ+Xi4mLD%0AvUVlUh43cHMTOACgPGVmZmrs2LGaN2+epEvjTFpa2hXb7tu3T0OHDlVaWlqRN8UVZBiGMjMzNWHC%0ABO3Zs0fjxo0rnx2AwyKxG3ByP/zwg71DAAAAAAAA5YDJxfIzadKkq24bGxtbbn2h/MXGxuqjjz7S%0A+vXr7R0KAAAA4JS2bt1qtdyqVatCSd2Xu/vuuzVu3Di9/PLLloTwRYsWafjw4UpOTtaQIUOUmppa%0AZJXu3r1765133rGq7g2Uhb1vgud6DQCgKGlpaXr00Ue1Z88ey1hhPk7Ky8tTWlqaateuXWTbjIwM%0APfvss5bjp8tviruc+XXDMBQZGak6derolVdeqYC9gqMgsRsAAAAAAACws5EjR9o7BMChJSUl6b33%0A3tPGjRvtHQoAAADg1BITEyXJUhnyqaeeKjGp26xv37667bbbtG3bNknSrl27dOHCBb366quFkroN%0Aw1CDBg307rvvqlevXhWzI6gSSKoGADgiwzD0/PPPa/fu3ZKKvgkpNTW12MTuTz75RIcPHy50/FS9%0AenU9/PDD6ty5sxo2bKjk5GQtXLhQ8+bNU35+viVx/P/9v/+nLl266J577qmYHYTdkdgNAAAAAAAA%0A2BmJ3XBmycnJSkxMVHp6ujw9PeXj4yNfX99y6TsnJ0dfffWVvv76a2VnZ1/xsaQAAAAASnb8+HFL%0AUpCrq6t69uxZ6rb9+/e3JHbn5eXp448/1tatWwslJd1///1688035eXlVe7xo+pYvny5vUMAAKBI%0AM2fO1ObNmwsdA914443q16+f/Pz8in1ayaFDhxQeHl5k2++++05NmjSxrG/WrJm6du2qBx98UCNG%0AjFBaWppMJpPy8/P1wQcfKCYmpuJ2EnZFYjcAAAAAAAAAoEwyMzP1ww8/KCoqSocOHSr0eu3atRUc%0AHKynnnpK9erVu6ptbNq0Se+9957+/vtvEroBAACAcnL69GnL97fccovc3d1L3dbPz0/SpaqUP/zw%0Ag+U1wzB0/fXXa+LEierRo0c5RYuq7KabbrJ3CAAAFJKVlaUvv/zScjxkGIZq1qypN954Qw899NAV%0Ar2HOnj1bubm5Vu1dXFz06aefWiV1F3THHXfok08+0fDhwy3rdu3apTVr1qhbt27ltGdwJC72DgAA%0AAAAAAAAA4DzWrVunwMBAffLJJzp48KAMwyj0lZqaqh9++EF9+/bV0qVLy9R/amqq3nrrLT3yyCMk%0AdQMAAADl7MKFC5IuJmffcMMNZWrbqFEjq2XzsbphGGrXrp3i4uJI6gYAAJXa/PnzdebMGUkXj4U8%0APT313XffafDgwVe8hmkYhuLj462Suk0mk/r166d27dqV2LZTp07q27ev1bVSKnZXXiR2AwAAAAAA%0AAJBhGFqxYoWefvppe4cCBzZ37lw9/fTTOnHihGUSobgvwzCUkZGhF198UXFxcaXqPzY2Vv369VNc%0AXJwlSfzyCZH69etXxK4BAAAAVUJ2drbley8vrzK1rVOnTpHru3Tpoh9++EENGjS4ptgAAAAc3aJF%0AiyRdSsp+5ZVXrpiUbfbHH3/o5MmThdYPGTKkVO0ffvhhy/eGYWj9+vUyDKNUbeFc3OwdAAAAAAAA%0AAAD7OXHihH766SdFRUXp6NGj9g4HDiwhIUFvv/228vLyCiVbXz6BYE7uNr82ZswYtWzZUq1bty6y%0A79OnT+tf//qXVq9ebemr4DbMjyQdMmSIXn755fLcLQAAAKBKyc/Ptxxrl/XJOO7u7oXWNWnSRFOn%0ATlX16tXLJT4AAABHlZubq99//91S1KJu3boaPHhwqduvWbOm0Lr69evrzjvvLFX7O+64Q56enjp/%0A/rwk6dy5c9q7d69uvfXWUseAa2P+v69oJHYDAPB/bDX4AgAAAIAjWLduncLDw7Vy5Url5eUVmUwL%0AFDRp0iTl5uYWSriuV6+e7r33XjVo0EBnzpzR7t27tX37dkmXEryzs7M1adIk/fDDD4X6Xbt2rd56%0A6y2dOnWqyArdhmGodevW+ve//y0/P7+K3UkAAAAApWI+dn/ttdfk4eFh73AAAAAq3N69e5WVlWW5%0A5tm7d2+5urqWuv369est35uPpbp27Vrq9m5ubrrjjjv0yy+/WNb99ddfJHbbkK3yykjsBgDg/5DU%0ADQAAAKCyO3PmjKKjo/XTTz/p0KFDkmSV0M15EYqzf/9+bdq0yaoKd7Vq1fTGG2/o4YcfLjSBsWPH%0ADr333nvauXOnpc3mzZv1+++/66677rL8XGRkpMaOHau8vDxJhat016xZUy+99JKGDRsmFxeXit5N%0AAAAAAGVw/fXXq2fPnvYOAwAAwCYKXlM3mUxq27ZtqdtmZGRox44dhYpa3HvvvWWKoX79+lbLJ0+e%0ALFN7XL3PP//cZtsisRsAANl28AUAAAAAW9u8ebPCw8O1ZMkS5eTkWCVwU6EbpbF27VrL94ZhyMXF%0ARdOmTVP37t2L/Pm2bdtq1qxZevrpp7Vp0ybL+vnz51sSu7/++mtNmTKl2CrdvXr10rvvvqsGDRpU%0AwB4BAAAAuBYmk0ktW7bkBkwAAFBlHD9+3Gq5UaNGpW77xx9/KC8vr9B10I4dO5Yphuuvv95q+fz5%0A82VqXxVlZmbq3Llz8vT0lKenp73DKRUSuwEnRPUs4BJnHHwBAAAAwBbS09MVFxeniIgI7du3T5J1%0Ade6CzOurV6+uXr162TZQOIWdO3dKulSNZtCgQcUmdZt5eHhowoQJGjBggHJzc2UYhlauXKn33ntP%0AixYt0scffyypcJVuHx8fjRkzRgEBARW3QwAAAACumZeXl71DAAAAsJnMzEyr5Vq1apW6bcHiF+br%0A8c2aNZO3t3eZYnBzs075pXBL0Xbt2qU5c+bol19+UUpKimW9t7e32rdvr7CwsCte37YnErsBJzNy%0A5Eh7hwDYnbMPvgAAAABQkbZv367w8HAtXLhQWVlZJVbnNifptm/fXiEhIerXrx8T8yhSUlKS1fLQ%0AoUNL1a5p06YaMGCAYmNjJUnHjh3TX3/9pbFjx0q69Jk0fxaHDh2qUaNGcfM2AAAA4ARcXV3tHQIA%0AAIDN5OfnX3Xb33//3WrZZDLp7rvvLnM/GRkZVsvVq1e/6pgcWWZmphYsWKBVq1Zp165dqlatmhYv%0AXnzFdhcuXND48eMVExMjwzAKFdA9deqUlixZoiVLlqhNmzYaN26cWrduXVG7cdVI7AacDIndqAyq%0A+uALAAAAAOUtKytL8fHxCg8PV0JCgiQVm9BtXt+kSRMFBwcrJCREjRs3tm3AcDqnTp2SyWSSYRiq%0AVauWWrVqVeq2Xbp0UWxsrOVz+OqrryotLc0qqfumm27S5MmT1b59+wqJHwAAAAAAAACuhYeHh9Xy%0A5UnWxblw4YK2bdtWqPBKhw4dyhzD4cOHrZZr165d5j4cXXR0tKZMmaLTp09Lunj92N3d/Yrt0tPT%0A9dhjj2nnzp3FPr3U3J8k7dixQ4MHD9aECRMUHBxcjntw7UjsBgDYFIMvAAAAAJSfxMREhYeHa968%0AeUpPT79iMvd1112nvn37KjQ0VHfeeafN44XzSktLk3Txc3XLLbeUqW3Lli2tlnfv3m2V1B0UFKRx%0A48ZRpRsAAAAAAACAw6pfv77VcnJycqnabdq0SdnZ2VbX7E0m01Uldu/YscNSgEOSGjZsWOY+HJVh%0AGHr33XcVHR1dqNhnTk6OMjIySryG/OKLL2rHjh2Sip4fMSv4WnZ2tt566y1Vr15dffr0KY/dKBck%0AdgMAbILBFwAAAADKR3Z2thYvXqzw8HBt3bpVUsnVuU0mk5o2baqXX35ZPXv2LNXNtcDlsrOzLd+X%0AtQrM5RMe0qXP5ujRo/X4449fc3wAAAAAAAAAUJFuvvlmSZeuwe/du7dU7VauXGn53nwtv3Xr1rr+%0A+uvLtP2EhASdPHnSag7AHFNl8P777ysqKkpS0blhZ86cKTa3bNasWVq/fn2hIqGGYaht27a69957%0A5ePjo5SUFC1ZskQHDhyQyWSSyWRSXl6e/vWvf6l169YO83RTErsBADbB4AsAAAAA1+bAgQMKDw9X%0AXFycUlNTJanIJxoVtc7X11f9+vWzYbSobHJyciyfqRo1apSp7eXn++ak7rFjx+qhhx4qtxgBAAAA%0AAAAAoKK0bNlSHh4eysrKkmEYWrFihV5//fUS2+Tl5Wnx4sWFqnX36NGjzNuPjIy0Wvbx8VGDBg3K%0A3I8jWrNmjWbNmlXkXIefn5/8/PxUs2bNItump6dr6tSphdpWr15dEyZM0MCBA61+ftSoUfrmm2/0%0AySefWLZx/vx5ffjhh5o6dWp579pVIbEbcDJxcXHl3qe7u7vc3d1Vs2ZN1atXTz4+PqpVq1a5bwdV%0AF4MvAAAAAFyd/Px8LVu2TOHh4fr1119lGEaR1bnN69zc3BQQEKCwsDA9++yzhW6QBezBze3SZWhz%0AUnefPn1I6gYAAADsLCsrS8nJyXZrL0k33njjNbUHAACwFVdXV3Xq1EkrVqyQJCUlJWn16tXq3r17%0AsW1+/vlnnTp1qtC1+r59+5Zp28nJyYqOjpbJZLJcY+3YsWPZd8JBffjhh1bLhmGof//+GjVq1BUL%0Aef70009KS0uzmi8xFxa5PK9MklxcXPTUU0+pWrVq+uCDDyzv6bJly7R79275+vqW345dJRK7ASfz%0A5ptv2mRStn79+mrTpo26d++u3r17y9vbu8K3icqLwRcAAAAAA7McGAAAIABJREFUyubo0aOKiIhQ%0AdHS0Tpw4Iank6ty+vr4KCwvTwIEDy/z4RsAeXnzxRXuHAAAAAFRphmFozZo16tmz51W1lXTV7c1M%0AJpMSEhKuuj0AAICtDRgwQCtWrLDkI40dO1bh4eFFVs7OyMjQZ599VijnqW3btmrWrFmpt5mXl6e3%0A3npL2dnZVvMDQUFB175DDmD16tXat2+f5T11cXHRO++8oyFDhpSqfWxsbKH3+LbbbtOgQYNKbPfY%0AY49p0aJF2rZtm2VdVFSU3nnnnavfmXJCYjfgpApW56oIx44d0/Hjx7Vy5UpNnDhRDzzwgF5++WV5%0AeXlV6HZR+TD4AgAAAEDprV69WnPmzNHatWuVn59fYnXuOnXqaODAgQoLC1OrVq3sEq+jeuSRRxym%0AL5PJpO+//76coqkcmjVrpltuucXeYQAAAABV3rXOOVf0nDUAAICj6dOnjxo3bqzDhw/LZDIpJSVF%0AgwcP1nvvvSd/f3/Lz+3Zs0f/+te/dODAgUJFXB9//PFSby8nJ0dvvfWWfvvtN6tq3bfccos6d+5c%0AXrtlV/PmzZN0KS9s8ODBpc4rS0pKUmJiYqH3ePjw4aVq/9hjj2nUqFGW93b58uUOkVtGYjfgpGxR%0Atdt8In7hwgX9+OOPWrFihaZNm6bWrVtX+LZReTD4AgAAAMCVffnll/rpp5+UkpIiqfjq3K6urura%0AtavCwsLUo0cPVatWzS7xOrqNGzde07UT8/tvGIY2bdp0Tf3Y4hqOMzGZTDxqHQAAAHAA9j5XISkc%0AAAA4I1dXV40ePVojR46UyWSyJHePGDFC3t7euummm5SamqpDhw5ZtStYzLJ///5X3E5eXp7i4+M1%0AY8YM/f3334Vef/nll+1+PFde1q1bZ8ntql69ukaNGlXqtqtWrSq0ztPTUz169ChV+65du8rNzU15%0AeXmSLj5N9fDhw2rUqFGpY6gIJHYDTsgWJ7nmgafgNpOTk/XYY4/pu+++I7kbpcbgCwAAAABX9umn%0An1rOnaTC1blbtmypkJAQhYSE6IYbbrBbnM6mPK6hXG0fleWiekWoUaOGvUMAAAAAqjSSqgEAAK5e%0Ar169NGTIEP3444+WHDvDMHTq1CmdOnXK6mcLXieuVauWPvrooxL7/uqrr7RlyxZt27ZNaWlpheYM%0ATCaTgoKC1Lt373LeK/tISkpSamqq5X0MCAhQrVq1St1+3bp1lu/NyfOdOnUqdVEcLy8v+fn5aevW%0ArZZ1+/bts3tuGYndgJOZNGlSufeZm5urnJwcnT17VidPntSBAweUkJBgGWgKJnmfPXtWI0eO1Ny5%0Ac8v0RxRVE4MvAAAAAJSN+QKwYRhq2rSp+vbtq6CgILVs2dLeoTklkqsdE/8vAAAAgP0MGjTI3iEA%0AAAA4vXfeeUeSrJK7i2MYhmrVqqWvvvpKjRs3LrHf8PBwHT161OpGvIKFYNq3b6/333+/HPbAMSQl%0AJVkt33777aVum5ubq82bNxd67zt37lymGBo1amSVW3bkyJEyta8IJHYDTsaWJ9q7du1SZGSkIiMj%0AlZuba1mfkpKiDz74oFINEqgYDL4AAAAAUDaGYcjNzU3333+/Bg8eLF9fX3uH5LSoQAcAAAAAhVVE%0AITEAAICqxmQy6d1331Xnzp310Ucf6e+//y72Zzt37qyxY8deMalbkurWrauUlJRC+VKGYah37976%0A4IMPVL169WuO31EkJydLulTws3nz5qVum5CQoMzMzELvVadOncoUg7e3t9VyRkZGmdpXBBK7ARSr%0AVatWGjNmjB5++GE99dRTOnr0qKVy2Ny5c/X000+radOm9g4TDozBFwAAAADKxmQyKS8vTxEREYqI%0AiFCtWrXUsWNH9enTR/7+/vL09LR3iE5h9+7d9g4BAAAAAAAAAFDJBQQEKCAgQBs3btS6deu0f/9+%0AnT9/Xl5eXrr11lvVs2fPMhVwueGGG6wqdEtSvXr1NGrUKIWFhVXIPtjT+fPnrZa9vLxK3Xbz5s2F%0A1tWvX7/M+Yw1a9a0Ws7Pzy9T+4pAYjeAK2revLmmTZumhx9+WNnZ2ZKkvLw8/fTTT3r99dftHB0c%0AGYMvAAAAAJRO9erVdeHCBUmy3FQtSWfPntXSpUu1dOlSubu7q3Pnzho0aJB69OghNzcu7QEAAAAA%0AAAAAYG/33HOP7rnnnmvup27dujKZTPLx8dFtt92m3r17q1evXnJ3dy+HKB1PTk6O1XJZ9rNgbpm5%0A6Gj79u3LHENmZqbVco0aNcrcR3lj9gdAqbRp00YPPPCAZs2aZZlgXrp0KYndKBGDLwAAAACUzrp1%0A6zR//nzFxMTozz//lCSrJxgZhqELFy5o5cqVWrlyperUqaMBAwYoLCxMrVq1slfYAAAAAAAnM23a%0ANKvlkSNH2ikSAAAAXG7s2LF6//337R2GzXh4eFgtZ2RklKqdYRj6/fffreZRJKljx45ljiElJcVq%0A2RGenEpiN4BSGzZsmGbNmmVZPnTokE6ePKkbbrjBjlHBkTH4AgAAAEDpeHl5afDgwRo8eLD27dun%0A6OhoxcfH6+TJk5JU6NGLZ86c0axZszRr1iy1bNlS9913nwYMGCBvb2+77QOqjv379xdKBrFle4nk%0AEwAAAOBqTZs2zWoOjmNrAAAAx1GtWjV7h2BTderUsVo+ffp0qdrt2LFDaWlp5ZJbtmfPHqsnqfr4%0A+JS5j/JGYjeAUmvatKl8fHx07Ngxy7rExEQSu1EsBl8AAAAAKLvmzZtr9OjReu2117Ry5UpFR0dr%0A7dq1ys3NLVTFW7p43jNp0iR9+OGH8vf3V1hYmLp3726v8FHJGYah/fv364svvriqtpKuun1BJJ8A%0AAAAA18b8xFwAAADAXho3bizpUnGbxMRE9e7d+4rtVq9eXWhdo0aNLP2VVkpKipKSkqyOi8vaR0Vw%0AsXcAAJyLn5+fZRJOko4cOWLHaODoihp8S6O8B9+iYgIAAAAAR+fq6qpevXrpv//9r1avXq3XXntN%0At9xyiwzDsEzAm78Mw1Bubq6WL1+u559/Xt26dZMkq3N4oLyYP4Nl+brW9sX1BQAAAAAAAAC2EhgY%0AqHHjxmnZsmVKT0+3dzhOr1WrVnJzu1Sfev369aVqt2jRIqsnnZpMpqsqeDN37lyr5Vq1aunmm28u%0Acz/ljcRuAGVSt25dq2UGKJSEwRcAAAAAykfdunX15JNPasGCBQoPD9f9998vT0/PQkne5uVTp05Z%0AVZg4duyYTpw4Ycc9QGVR8IYCe3wBAAAAAAAAgL0cPHhQc+bM0QsvvKCOHTvq4Ycf1rRp0/THH39Q%0AlOIq1KxZ01Jo1jAMbdmyRfv37y+xzdatW4v8mcDAwDJtOzMzU7NmzbLMrZhMJt15551l6qOikNgN%0AoEyuu+46q+XMzEw7RQJnwOALAAAAAOXv9ttv14QJE/TLL7/ogw8+0N133y1JVgne5gRY87/btm2T%0Av7+/HnnkEf30009KS0uzW/xwXtdaabs8vgAAAAAAAADA3sxP0dy6dau++OIL/fOf/1SHDh304osv%0AKjw8XIcOHbJ3iE6jX79+ki7OZ+Tn52vMmDHKyckp9uc///zzQut8fHx0zz33lGm7H3/8sU6ePGm1%0Arm/fvmXqo6K4XflHAOCSyysjubu72ykSOIt+/fpp69atVoPvd999p2rVqhX58+U9+Bb8zDrK4AsA%0AAAAA5aFGjRoKDQ1VaGioDh06pOjoaM2dO1cpKSmSrM/hDcNQXl6eNm3apE2bNmn8+PHq3LmzgoKC%0A1LNnT9WsWdNeuwEnMXPmTHuHAAAAAAAAAAAO4fLr75J09uxZLV26VEuXLpUkNW7cWJ07d1bnzp3V%0AsWNHeXl52SVWRzdo0CBNnTpV6enpkqQtW7ZoxIgRmjx5surWrWv5uezsbL3//vvasGGD5f03F7wZ%0AMmRImbY5e/ZsS8FQs9q1a6tPnz7lsEfXzmRQ5gRAGYwdO1bh4eGSLg5QY8aM0T//+U87RwVHdu7c%0AOQUEBCg9Pd0ymHbu3LnYwTciIqLQ4Pvqq6/qySefLPU2Z8+erXHjxln1U6dOHa1cuVIeHh7lu4MA%0AAAAA4EAMw9C6desUFRWlFStWKDs7W5Kszo/MzOtq1Kghf39/BQUFqXv37sXeiAsAAAAAcH6+vr5W%0AT7zdtWuXvUMCAABwGgEBAUpOTrYsX14k9fJ0XPPrrq6u8vPzU+fOndWlSxe1a9dOLi4uFR+wk/jq%0Aq6/0ySefWB2n1qhRQ127dlWTJk2UmpqqNWvW6MSJE5bXpYvvd8OGDbVo0SLVqFHjits5dOiQpk+f%0Arri4OEs/V5ufVpFI7AZQJo888og2btwo6eLAM3XqVPXq1cvOUcHRMfgCAAAAgO2lpaUpPj5eMTEx%0ASkhIkFR0FZGC62vVqqVevXpp4sSJtg0WAAAAAGATJHYDAABcm6NHj2rjxo3avHmzNm7cqKSkJMtr%0AJSV6F3ytVq1a6tChg6Wid+PGjSs8bkeWn5+vIUOGaOvWrZZjVanoOY2CeWUuLi6aMWOGunTpUmzf%0Amzdv1rZt2/T7779rzZo1ysvLs8pPk6TWrVsrIiJCbm5uFbF7ZUZiN4BSy8rKUseOHXXhwgXLH7f5%0A8+erWbNm9g4NDo7BFwAAAADsa/fu3YqKitL8+fOVmpoqqeQkbyb2AQAAAKByIrEbAACgfJ06dUqb%0ANm2yJHonJiYWm9Bd3PrGjRvr3nvvVZcuXdSxY0d5eXnZJngHcvbsWT3++OPauXNniU8hLbj+nXfe%0A0dChQ0vst0uXLjp16pRVu4L916tXT7Nnz3ao5HoSuwGUWnR0tN5++23Lib6np6c2btwoV1dXe4cG%0AJ8DgCwAAAAD2l5OTo2XLlikmJkbr1q1Tfn5+ofMxJvYBAAAAoPIisRsAAKBinT17Vps3b9amTZu0%0AadMm7dq1S3l5eZbXr5To7erqKj8/P0s179tuu00uLi622wE7ys7O1pQpUzRr1izl5uZKKvr9uv76%0A6/Xvf/9bgYGBV+wzJCREe/bsKbKvRo0a6auvvnK4wrYkdgMolYyMDA0cOFApKSmWk3x/f3/997//%0AtXdocCIMvgAAAADgOI4dO6aYmBjFxcXpwIEDlvVM7AMAAABA5UViNwAAgG2dP39eW7ZssSR6b9++%0AXTk5OZbXi8qdKriuVq1a6tChgyXRuyoUt0xOTlZMTIx++eUX/fXXXzp//ry8vLx06623qmfPnrrv%0Avvvk6elZqr6eeOIJrV+/3rJsPg4OCQnRv/71L1133XUVtRtXjcRuAFeUl5en559/XqtWrbI6yf/o%0Ao480YMAAe4cHJ1TVB18AAAAAcDSbN29WdHS0Fi9erKysLCb2YVMZGRk6cuSIMjIy5OHhoSZNmqhm%0AzZr2DgsAAAColC5P7A4NDbVbLCaTSRMnTrTb9gEAAOwhOztbf/zxhzZu3KjNmzdr27ZtyszMtLx+%0ApUTvRo0aqXPnzurSpYt69eplu8Cd1OjRozV37lxJUt26ddW7d28NHjxYvr6+do6seCR2AyjR3r17%0ANWbMGG3bts2yzjAMNWzYUMuWLZOrq6sdowOcc/AFAAAAAEeVkZGhRYsW6f7777d3KKjk8vLyFB0d%0ArcjISCUkJCg/P9/qdV9fX/Xr108PPfSQateubacoAQAAgMqnYGK3ZJ0kZEtUDAcAALgoNzdXO3bs%0AsFT03rp1q86dO3fFdi4uLkpISLBBhM5t3759Sk1NVcOGDfX/2bvzsCrr/P/jr5tNWRRFCzfIUhGL%0AtlEUFPfUBPfyW1NOmuM042+6LE2dtGW+MzaajZNppU3fMSuzcFzT3HJBQ3NJETExt3LUxAUxXAY4%0Acrh/f3idEwfQQDnnZnk+rosr7vXzvpG4z7nP637fjRs3trqcUiHYDUCmaerq1au6cuWKsrKydPLk%0ASR08eFDJycnavXu3TNN0vrF2/HfGjBnq2bOn1aUDlfLkCwAAAABAVZGVlaXdu3fr5MmTys/PV8OG%0ADdWmTRs1aNDgutscOXJEo0eP1pEjRyT93HWmKMMwFBwcrHHjxumRRx5xS/0AAABAdVM02G0lgt0A%0AAADFmaapQ4cOKSUlRampqUpNTdXx48eLrcNrqarLx+oCAJRNq1atPDpe0Tu1DcPQ4MGDCXWjwmje%0AvLnVJQAAAAAAUO18//33mjFjhjZs2CC73e6yzDAMdejQQS+88EKxJ2p9++23Gj58uC5dunTDDoGO%0ARgM//fSTXn75Ze3atUtTpkxx3wEBAAAA1ZSVHbsBAABQnGEYatSokS5cuCCbzaYaNWrIz89Phw8f%0Atuy1GzyLYDdQyXj6DW7hk4Fpmurbt6/+8pe/eLQGoLzYbDb5+flZXQYAAAAAVDgDBw50fm8YhpYs%0AWWJhNajo5s+fr6lTp+rq1aslXqsyTVPJycnavn27/vznP+vRRx+VJF28eFHPPvusLl68KMMwil13%0Acihp2bJly+Tv769XX33VjUcGAAAAVD8ErAEAAKx36NAh7dq1S7t379a+fft04sSJYusQ6q4+CHYD%0AlZAn/0g73sjXrl1bzz//vJ544gmPjY2q4fvvv9ddd91ldRnOxzyvWLHC6lIAAAAAoJjCT+gyDEPp%0A6ekeHf/AgQPOR3FzcRg3MmfOHE2bNu2G3bYdrl69qldffVUBAQGKj4/XrFmzdPr06WKh7fr16ysq%0AKkpBQUHKysrSoUOHlJmZ6fIEOdM0lZiYqP79++v+++9370ECAAAA1YRhGFq/fr3VZQAAAFQ7J0+e%0A1Ndff62tW7dq+/btunjxonNZ0RvvHNdJHfO9vLwUFRWluLg4zxVsobNnz+rs2bOy2+0KCQnR7bff%0Arho1alhdllsR7AYqKU/dOX333XcrPj5ejz32mGrVquWRMVG1DBs2TPPnz1dYWJhlNfz73//WlClT%0AlJuba1kNAAAAAHAjt/I+/1//+pdSU1MlXbvA+/bbb5dXWYCL1NRUvfnmm5KKP+WtKEfX7YKCAr3y%0Ayitq2bKlFixY4PIhRJMmTfTyyy+rc+fOLvsrKChQcnKyXn/9df3www/OZQUFBZo5c6bmzJnjzsME%0AAAAAqpXGjRtbXQIAAECVl5ubqx07dig5OVnJyck6fvy4c9n1nmbomG+apho0aKAOHTqoQ4cOat++%0AverUqePZA/CwgwcPav78+UpKSlJmZqbLMm9vb91///3q0aOHHnvsMfn7+1tUpfsQ7AYqmejo6HLd%0An2EY8vX1la+vrwIDA3XbbbepQYMGat68ue655x7VrVu3XMdD9XP27FkNHTpUn3zyiRo1auTRsS9f%0AvqyXX35Za9eupescAAAAgArP0ZW4rNLS0pwd1njfA3eaOnWq7Ha7ywcLISEhevzxxxUdHa3Q0FCd%0AP39ee/fu1bx583TmzBkZhqH//ve/Gj58uHJycpzbRkZG6l//+pfq169fbBwvLy917txZMTExGjFi%0AhL755hvn/x/bt29XZmZmidsBAAAAAAAAQEVx5MgRZ5B79+7dstlskq4f5C68rGbNmoqOjlaHDh3U%0AsWNHNWvWzLPFWyQnJ0dvvvmmPv30UxUUFJT4mUl+fr5SUlKUkpKif/7zn3rhhRf06KOPWlCt+xDs%0ABiqZefPmWV0CUGYZGRnOcHdoaKhHxkxLS9OYMWP0448/eqzDPQAAAAAAVdXhw4e1Z88eZ8DaMAxF%0AR0fr3XffVe3atZ3r3XXXXYqOjtaQIUP029/+Vrt375ZhGM6Qt2ma8vb21htvvPGL4ewaNWpoxowZ%0A6tGjh/773/9Kuta1e/369Xr88cfderwAAAAAAAAAUBaXL1/W119/reTkZG3ZskWnT592Lisa5i46%0A3zAMRUREOIPcrVu3lp+fn+eKrwCys7M1ZMgQHTlyxOXnUhLH8gsXLuiVV17R7t279dprr8nb29tj%0A9boTwW4AgEecOHHCGe52d1et999/XzNnzlR+fr6km+96BwAAAAAArklKSnKZrl27tmbPnq2goKAS%0A169Zs6Zmz56tbt266cqVKy6B8IceekgRERGlGjckJESDBg3SvHnznBfxU1NTCXYDAAAAAAAAsNz+%0A/fudXbn37t0ru90u6fpduU3TdC6rV6+e2rdvrw4dOiguLq5aP6Xw6tWr+v3vf6/Dhw9LKh7o/qUu%0A58uWLZOvr6/++te/eqZgNyPYDeCmpaWl6b777rO6DFQix44d07Bhw/Txxx8rJCSk3Pd//vx5jR8/%0AXl9//bXzw2IAAAAAAHDr9u7dK0nO99u//vWvrxvqdqhdu7YGDx6suXPnurxH79q1a5nG7tKli8tT%0A7H744YcybQ8AAAAAAAAA5eHChQvasmWLkpOTtXXrVmVlZTmX/VJXbl9fX/3qV79yduVu1aqV5wqv%0A4BYuXKjU1NQSf25NmjRRy5Yt5e/vr+zsbO3fv19ZWVnOdR1NRRYuXKjevXsrNjbWkmMoTwS7AZRJ%0ATk6OVqxYocTERH333XdKT0+3uiRUcN7e3iooKHCeRI8cOaKnn35aH330kerUqVNu42zZskUvvvii%0Azp8/XyzUbZqmgoKC9PLLL5fbeAAAAAAAVCfHjx93eSJWdHR0qbbr0qWL5s6d6zKvtN26HSIjI53f%0Am6apM2fOlGl7AAAAAAAAACgP7du3d35fmq7cd955pzPI3bZtW/n7+3u24EogPz9f7733nsvPT5La%0AtGmj8ePHl9h4dvPmzXrjjTd09OhRl+1mzZpFsBtA9XHo0CF99tlnWrFiha5cuUI3ZJTa66+/rhdf%0AfNEl3H3w4EENHz5cH330kWrVqnVL+7fb7XrzzTc1d+5cFRQUSCp+11ubNm00depUNW7c+JbGAgAA%0AAACgujp79qzLdFhYWKm2Cw8PLzYvNDS0TGMXvXaQnZ1dpu0BAAAAAAAAoDw4MnOFs3OFg9zBwcGK%0AiYlRXFyc4uLi1LBhQyvLrRRSU1N19uxZl59r//79NXnyZHl5eZW4TefOndW6dWs9/fTT2rdvn3Pb%0AXbt26eTJk2rSpImHj6J8EewGcF02m02rVq1SYmKiy+N2gbLo27evDMPQn/70J5dw94EDBzRixAh9%0A8MEHCgwMvKl9nzx5UmPGjNG+fftK7NLt6+urUaNGacSIEdyIAAAAAADALcjNzXWZDg4OLtV2JT2t%0Aq6w3efv5+blM22y2Mm0PAAAAAAAAAOXJkX/y8/PT/fff7wxz33vvvdcNI6Nk27dvd5lu2rSpXnvt%0AtV/8OQYFBWnatGnq06eP8vPznfO3bt2qxx57zC21egq/QQCK+c9//qOpU6eqY8eOmjBhgvbu3eu8%0As6jwYyOA0urTp4/eeOMN5wnX8eImLS1NzzzzjHJycsq8z1WrVmngwIHXDXU3b95cCxcu1O9+9zt+%0AZwEAAAAAuEV5eXku0wEBAaXarkaNGsXmFQ1ql5XjiV0AAAAAAAAAYAVHVikwMFB169ZVYGCgatSo%0AQaj7JhRuOGsYhn7zm9/Ix6d0PavvuOMOde3a1aVZrWN/lRkduwFIkux2u9atW6fExETt2LFDkmt3%0AboKxuFUJCQkyDEPjxo1z6dydkpKiP/zhD3r//fdL/LC3qLy8PP31r3/VkiVLnL+jhR9t4jjBjxs3%0A7pY/KAYAAAAAACXz9fUt1Xp8kAEAAAAAAACgqnFklX766SetW7dO69atkyTVrVtX7du3V1xcnOLi%0A4lS/fn0ry6wUTp065cyRSVLr1q3LtH23bt305ZdfOv9Nfvjhh3Kv0dMIdgPV3KlTp7RgwQItXrxY%0A58+fl6RiYVkHx/yGDRuqX79+GjBggGeLRaUXHx8vSRo/frzsdrvzpLxz5079v//3/zR79uwbhrEP%0AHjyoMWPG6Pvvvy+xS/ftt9+u119/Xe3bt3f7sQAAAAAAAAAAAACVTaNGjawuAQAAoNKqW7euLly4%0A4Jwu3IxSkrKysrRy5UqtXLlSktSyZUtnyLt169albphRnRT+eUrS7bffXqbtIyMjnd+bpqkzZ86U%0AS11WItgNVEOmaWrTpk1KTEzUli1bVFBQcN3u3I75AQEB6tmzpwYMGKCYmBiP14yq43rh7q+//lqj%0ARo3SO++8U+LjND799FO98cYbysvLKzHU/fDDD+svf/mLgoODPXYsAAAAAAAAAAAAQGWyceNGq0sA%0AAACotLZt26Zvv/1WW7ZsUXJysvbu3av8/HxJJWfuvvvuOx08eFBz5sxRzZo11a5dO3Xo0EFxcXG6%0A8847LTmGiiYnJ8dlOjAwsEzbN2jQwGX6p59+uuWarEawG6hGMjMztXDhQi1cuFAZGRmSbtyd28vL%0AS7Gxserfv7969uwpf39/j9eMqik+Pl6GYWjcuHEu4e7Nmzdr9OjRmjFjhvNRzZcuXdLEiRO1fv36%0AYr+vpmkqKChIr7zyivr372/Z8QAAAAAAAAAAAAAAAACo+qKiohQVFaU//OEPunz5srZt26bk5GRt%0A2bJFp06dcq5XtJt3Tk6ONm/erM2bN0uSGjZsqLi4OHXs2FGxsbEKCgry/MFUAFevXnWZLmtX84CA%0AAJdpm812yzVZjWA3UA1s27ZNn332mTZu3Ci73f6L3bmbNWum/v37q3///goNDfV4vageevfuLcMw%0ANHbsWJdw9/r16zV27Fj94x//UEpKisaNG6eMjIwSu3RHR0dr6tSpPDIOAAAAAAAAAAAAAAAAgEcF%0ABQWpR48e6tGjhyTp6NGjzm7eu3btUm5urqSSM3qnTp1yNmn19vbWfffdp7i4OMXFxem+++7z/MFY%0AJD8/3+XnU7RB7S/x8/Nzmbbb7eVSl5UIdgNV1E8//aQlS5ZowYIFOn78uKSSu3M7wrKO/3bt2lWz%0AZs2ypGZUPw8//LAMw9ALL7zgEu5evXq1Tp48qfT09GKPKzFNU76+vho1apRGjBhR5pM5AAAAAAAA%0AAAAAAAAAAJS3Zs2aqVmzZho6dKhsNpt27tzpDHofPXrUuV7R/F5+fr727NmjPXv26O2331bt2rXV%0Avn17Z9Cb5qzVC8FuoIpJSUnRZ599pi+//FI2m+0Xu3Mts4T8AAAgAElEQVTfc8892r9/v3N+WR9l%0AANyqXr16yTAMjRkzxiXcnZaWJqn4723z5s01bdo0RUZGWlUyAAAAAAAAAAAAAAAAAFyXn5+fM5j9%0A4osvKiMjwxny3rZtmy5duuRct3DDS0nKzs7WmjVrtGbNGklS8+bNnfuKjo4u1qUaVQvBbqAKuHLl%0AipYtW6YFCxbo8OHDkq7fnVuSQkJC1K9fPw0aNEgRERGKjIyk6zEs1bNnT02fPl2jR492CXcXftFi%0AGIaeeuopjR07lhcnAAAAAAAAAAAAAAAAACqNhg0bavDgwRo8eLDsdrtSU1OdQe/09HQVFBRIKjnv%0Ad/jwYR05ckQffvihatSooTZt2iguLk7Dhg2z4lDgZgS7gUps//79SkxM1MqVK5WTk3PD7tw+Pj7q%0A1KmTBg0apC5dusjHh//9UbH06NFDb731lp5//nlnuFu69vvr7++vWbNmKTY21uIqAQAAAACAaZpq%0A1apVmbe52W0BAAAAAAAAoCrx9vZW69at1bp1az333HO6cOGCtm7dqq1bt2r79u3KyMhwWd/RJFOS%0AcnNztWXLFm3dupVgdxVFshOoZHJzc/XFF18oMTFR+/fvl3Tj7twtWrTQI488on79+ikkJMTzBQNl%0A8NBDD7mEux1yc3OVkpJCsBsAAAAAgAqicIMBT24LAAAAAAAAAFVN3bp11adPH/Xp00eSdPLkSe3a%0AtUvffPONdu3apf/85z8lZgNRNRHsBiqZjh076vLlyyV253bMCw4OVkJCggYNGqSoqChL6gRu1kMP%0APaQZM2bo+eefV35+vvOOs3feeUc+Pj76/e9/b3WJAAAAAABUW4U/PAAAAAAAAAAAlL8mTZrINE35%0A+/urfv36Sk5OVnp6OtdnqwmC3UAlc+nSJecfaEfg1TRN1ahRQ507d1bfvn3VuXNn+fn5WVwpcPO6%0Ad+/u7NxdONz91ltvycfHR7/97W+tLhEAAAAA3Kp79+6lXjcrK+umtwXKik4wAAAAAAAAAFC+cnJy%0AlJqaqj179mjv3r3au3evsrOzXdYh1F19EOwGKjFvb2899NBD6tGjh7p06aLAwECrSwLKTffu3TVj%0Axgw999xzLuHuadOmycfHR0OHDrW6RAAAAABwC9M09eOPP3p8W+BGoqOjrS4BAAAAAAAAAKqEM2fO%0AaPfu3UpJSVFKSooOHToku93uXF64wYYj0F14Xr169RQTE+O5guFRBLuBSsxut2vHjh3Kz8/XuXPn%0A1KFDB7Vo0cLqsoBy061bN82cOVOjRo1yCXe//vrr8vHx0ZNPPml1iQAAAABQrui4gYpq3rx5VpcA%0AAAAAAAAAAJWOaZo6ePCgM8i9Z88eZWRkuCwvzDAMZ0bKsTwgIEBt27ZVTEyM2rdvr4iICI8egydN%0AmDDBsn0YhqHJkyff8vi3yjB5diZQqURGRrp8yGuapsv0HXfcoV69eunhhx9Wq1atyrzPnj17asaM%0AGeVbNKq1ZcuW3fI+vvrqK61atcrlDjTDMDRy5EiFh4eXaV8DBgy45XoAAAAAoLwVfb9vFcf7rQMH%0ADlhdCgAAAAAAAAAAlU5OTo5SU1Od3bj37t2rK1euOJeXFOQuuszHx0cPPPCAM8h9//33y9vb2zMH%0A4GGOz0ccx34zn5Xc6Gdaln1UlM9HCHYDlcz06dP1+eef6/Tp05JKftSCY16LFi00aNAg9evXTyEh%0AIdfdJ8FuuFN5hROK/o4XvamhtCrCyRcAAAAAiurWrZvVJbjYuHGj1SUAAAAAAAAAAFDhnTlzRikp%0AKc6O3IcOHZLdbncuLynXV3SZYRiKiIhQ+/btFRMTo7Zt28rf398zB2CxosFuKxHsBnDTTNNUcnKy%0AFi1apKSkJF29erXEO3eka39svL291alTJw0aNEhdu3YtdvcOwW64k7tOvjezz4py8gUAAAAAAAAA%0AAAAAAABQuZimqYMHDzq7caekpCgjI8NleWHXC3JLUuPGjdW+fXvFxsYqJibmho1bqzKeaFqcj9UF%0AACg7wzDUqVMnderUST/99JOWL1+upUuXOv+oFA155+fnKykpSUlJSapbt6769u2rgQMHKjIy0qpD%0AQDXkjhNwWfbJfUwAAAAAAAAAAAAAAAAAblZ0dLSuXLninC5LkLtu3bpq166dM8wdFhbm3mIrEXJd%0ArujYDVQh6enpWrx4sb744gtlZ2dL+vlkUdIjHVq1aqUBAwZo8uTJdOyG21SkGwgqyl1VAAAAAAAA%0AAAAAAAAAACqXojmoGwW5/f391bp1a2eQu1WrVh6psbL58ccfrS7BRePGja0ugWA3UBXZbDatX79e%0Aixcv1rZt21RQUFCsi7dD4eC3YRgEu1Huli5danUJLgYOHGh1CQAAAAAAAAAAAAAAAAAqmcjIyOuG%0AuX18fBQVFeUMcj/wwAPy9fW1okxUcgS7gSru9OnTWrJkiZYtW6bjx49LUrGQd+Fwd61atZSQkKCE%0AhARFR0dbUjMAAAAAAAAqllOnTlldgotGjRpZXQIAAAAAAACAaqZox+4WLVooJiZG7du3V3R0tIKC%0AgiyqDFUJwW6gGtm5c6cWLVqkdevWKScnR1LxkHfhebfffrvi4+OVkJCgqKgozxcMAAAAAACACqGk%0ATjRWMQxD6enpVpcBAAAAAAAAoJrp0qWLYmNjnV2569evb3VJqIIIdgPV0JUrV7Ry5UotWbJEqamp%0AkkoOeBeeHx4erj59+ig+Pl7NmjXzbMEAAAAAAACwVNFONFYyDEMHDhywugwAAAAAAAAAQBVw+fJl%0ALV26VAsWLNAXX3xhdTkEu4Hq7ujRo1q0aJFWrFihzMxMSb8c8m7ZsqUz5M1jbwEAAAAAuHWnTp2y%0AugQXvN9HURWlY7dpmgS7AQAAAAAAAAC3LC0tTYmJiVq9erVyc3MlqUJceybYDUCSZLfbtXnzZi1e%0AvFibN29Wfn5+sQ/rHH8uHPN57C0AAAAAAOWjooRmJd7vo2R07AYAAAAAAAAAVHY5OTlasWKFEhMT%0AndeZC+ciK8K1Zx+rCwBQMXh7e6tbt27q1q2bsrKytGzZMi1dulSHDx+WdO2P1vU6eQPlKSsrS3v3%0A7tXRo0d1/PhxXbx4UVeuXJFpmgoMDFStWrUUHh6uZs2aKSoqSqGhoVaXDAAAAADlgvfaqMgGDhxo%0AdQkAAAAAAAAAUK09++yzzu8Nw9Dbb79tYTWVy6FDh/TZZ59pxYoVziyag2EYFeozGjp2A7ihtLQ0%0ALVq0SKtWrdLly5cl/fyHrKLcoYLK79y5c1q4cKHWr1+v7777rkwnyoiICHXv3l2DBw9Ww4YN3Vgl%0AAAAAALhPRenYzft9AAAAAAAAAABK1r17d+f3hmFo/fr1Hh3f8VkC1/JLx2azafXq1UpMTFRqaqok%0AFQt0O1SknynBbgClkpeXpzVr1mjJkiXauXNnhfpDhsrr1KlTevPNN7VmzRrZ7fabvvPJMAx5e3ur%0AR48eGj16tMLDw8u5UgAAAABwr8jISKtLcOL9PgAAAAAAAAAAxd1KsHrZsmUu60+YMMGj41cn//nP%0Af5SYmKilS5cqOztb0s+B7qJNdhzzGzRooH79+mnMmDGeLbYEPlYXAKByqFGjhvr376/+/fvr5MmT%0AWrx4sT7//HOry0IlNnv2bP3zn/9UXl7ede+EKg3TNGWapvLz87VmzRpt2LBBI0aM0LPPPisvL6/y%0ALhsAAAAA3GLgwIE3ve3SpUtdLuQOGDCgHCsDAAAAAAAAAAC3auPGjVq3bp1z+maC3bg+u92udevW%0AKTExUTt27JB04+7ckuTv76+ePXtqwIABiomJqRBPVpXo2A3gFjg+MAbK4tKlSxozZoy2bNlS4p1Q%0AZT0tlbStYRhq166d3nrrLdWpU6ccqgYAAACAiosOHQAAAAAAAAAAuN+tXI8fNWqUvvzyS0k3/+RM%0APg8oLiMjQwsWLNCiRYt0/vx5STfuzu3l5aW2bdtqwIAB6tmzpwICAjxe8y+hYzeAm0aoG2V1+fJl%0ADRs2TOnp6cVuDHBMt2jRQm3btlVERITCw8NVp04d+fv7q6CgQBcvXlR2drYyMzOVlpam1NRUHTly%0ARHa7XYZhOPdnmqZ27NihIUOGaP78+QoODrbqkAEAAAAAAAAAAAAAAAAA5WjTpk1KTExUcnKyCgoK%0AfrE791133aX+/furf//+atCggcfrLQuC3QAAj7Db7Ro5cqT2799fLIRdp04dDRkyRP3791dYWFip%0A9vfII49Iks6dO6dPP/1UCxcuVGZmpnPfpmnqyJEjGjlypD788EP5+fm57dgAAAAAAIB7tWrVyvm9%0AYRhKT0+3sBoAAAAAAAAAgKdlZmZq4cKFWrhwoTIyMiTduDu3YRhq2bKlJk2apPvuu8/j9d4sL6sL%0AAABUD++9956++eYbl0C3YRgaMWKE1q9fr2effbbUoe7CbrvtNj333HPauHGjhg0b5pzvGGfPnj16%0A9913y+UYAAAAAACANUzTdPkCAAAAAAAAAFQP27Zt06hRo9SlSxfNnDlTp06dcl4rLtpgtOj146ZN%0Am1aqULdEsBsA4AGHDx/W7NmzXU6itWrV0ty5czV27FgFBQXd8hh+fn568cUXNWfOHNWqVUuSnJ27%0A58yZo+++++6WxwAAAAAAANYp2nEFAAAAAAAAAFA1ZWdna+7cuerVq5eGDx+udevWKT8/3yXM7ciG%0AmaapkJAQPf3001qxYoVzncrKx+oCAABV39tvv638/HznyTQwMFBz585VVFRUuY/Vvn17zZo1SyNG%0AjFBeXp4kyW63a9asWZo5c2a5jwcAAAAAAAAAAAAAAAAAuHUpKSlKTEzU2rVrZbPZXDpwFw5rm6Yp%0AHx8fde7cWYMGDVKXLl3k7e1tRcnljmA3AMCtjh49qnXr1jlD3YZhaNKkSW4JdTu0adNGkydP1pgx%0AY5zjrl+/XseOHVPTpk3dNi4AAAAAAAAAAAAAAAAAoPSuXLmiZcuWacGCBTp8+LAkOQPdRcPckhQR%0AEaFBgwapX79+CgkJ8XzBbkawGwDgVoUfb2EYhjp16qT4+Hi3jxsfH69Fixbp66+/lnTtxL58+XKN%0AGjXK7WMDAAAAAAAAAAAAAAAAAG7slVde0cqVK5WTk1Nid27HvODgYPXp00eDBg3SPffcY0mtnkKw%0AGwDgVmvWrHHp1j169GiPjT1+/HgNGDDAOf66desIdgMAAAAAAAAAAAAAAABABbBw4UKXaUfOyzRN%0A+fj4qGPHjurfv7+6desmPz8/i6r0LILdAAC3yc7O1rFjx5x3UN19992KjIz02PiRkZFq0aKFjhw5%0AIkk6cuSILl68qNq1a3usBgAAAAAAAAAAAAAAAABAyQp35/b29la7du308MMPq2fPngoODra4Os/z%0AsroAAEDVlZ6e7vzeMAx17NjR4zV069bN5TEdBw4c8HgNAAAAAAAAAAAAAAAAAICSOTp0DxgwQE88%0A8YR69OhRLUPdEh27AQBudOrUKUnXTryGYSgqKsrjNURERLhMnzx5Uu3atfN4HQAAAAAAAAAAAAAA%0AAACA4gzDkN1u1+LFi7V48WIZhqFWrVqpV69e6tmzp5o2bWp1iR5Dx24AgNtcunTJZbpevXoer6F+%0A/fqSfn5kR9GaAAAAAAAAAAAAAAAAAACe16BBA5mmKdM0Jcn5fUFBgfbv36/p06erd+/e6t+/vz78%0A8ENlZWVZXLH7EewGALhNTk6Oy3TNmjU9XkPt2rVdpnNzcz1eAwAAAAAAAAAAAAAAAADAVVJSkv71%0Ar3/p4Ycflq+vr6RrDTwdX46g98GDBzV16lR16tRJI0eO1Pr165Wfn29x9e7hY3UBAICqy9/f32X6%0A/PnzHq+h6F1agYGBHq8BAAAAAAAAAAAAAAAAAODKMAzFxcUpLi5O2dnZWrFihZYsWaL09HTncgfT%0ANJWfn69NmzZp06ZNqlOnjvr166eBAwcqMjLSqkMod3TsBgC4TZ06dVymMzMzPV7DuXPnJMn5uI6i%0AHbwBAAAAAAAAAAAAAAAAANYKDg7WkCFDtGTJEi1btkxDhgxRcHCws2t30S7eFy5c0Mcff6yBAwdq%0A4MCBmjdvni5cuGD1Ydwygt0AALdp0qSJpJ/vnNq1a5fHa0hNTXWZvvPOOz1eAwAAAAAAAAAAAAAA%0AAACgdCIjI/Xyyy8rOTlZ06dPV8eOHZ2hbkfAu3DI+8CBA5o8ebI6deok6ecmoJURwW4AgNu0bNlS%0AXl7XTjWmaWrz5s0er2Hjxo3OYLm3t3eVeuwGAAAAAAAAAAAAAAAAAFRVvr6+6t27t/7v//5PSUlJ%0Aeu655xQeHl6si7cj5H316lVnVkySjh07prS0NAuPoOx8rC4AAFB11apVSxERETp48KAkKTMzUxs2%0AbFD37t09Mv6mTZt09uxZ58n73nvvlZ+fn0fGBgAAAICyeOqppyrMvgzD0EcffVRO1QAAAAAAAAAA%0AUDWV5Xr8kSNHbnpbXBMaGqqRI0dq5MiR2rVrlxYtWqS1a9cqJydHklwC3Q6HDh3SY489psaNGysh%0AIUEJCQmKiIjwdOllYpiVud84AKDCe/fdd/X2228774pq0aKFli9fXuKJtDzl5+erb9++OnbsmPPu%0ArJdeeklDhgxx67gAAAAAcDMiIyNv+n1S0ct7t/J+y/H+6cCBAze9D1RNy5Yts3T8F1980eUxm/yO%0AAgAAAAAAAPA0x7V8x3X5sl6PL3w9/2au5Tuuj3Kd9GdXrlzRqlWrtGTJEu3Zs0eS68+2pJ958+bN%0A1adPH8XHxyssLMyzBZcCwW4AgFv9+OOP6tWrl+x2u/NFxbPPPqs//vGPbh13+vTp+uc//+l8MePv%0A768NGzYoJCTEreMCAAAAwM0oejHYClwMxo3cys0H5YEPLAAAAAAAAABYjWv5FdsPP/ygRYsWafny%0A5Tp37pykXw5533vvverTp4969+6t2267zbMFX4eX1QUAAKq2xo0bKz4+3uUD2HfffVcbNmxw25jz%0A5893CXUbhqEnn3ySUDcAAACACs8wDMu+gNIwTdOSLwAAAAAAAACoKLiWXzHdeeedGjdunDZv3qz3%0A3ntPDz30kLy9vV06rDu+HNee9+3bpylTpqhLly4aOnSoxUdwDR27AQBud+bMGfXu3Vs5OTmSrn0I%0AXLNmTU2bNk0PPfRQuY41a9Ysvfvuu7Lb7c6TcL169bRq1SoFBweX61gAAAAAUF4iIyOtLsGJLh8o%0AidUdux3oRAMAAAAAAADAKlzLr3yysrL0+eefa8mSJTp8+LCkG3fxrgg/U4LdAACP+Pe//61XX33V%0AeWJ0fBA7ePBgPf/887fcTfvYsWP685//rJ07dxZ7PPPs2bPVpUuXcjgKAAAAAACqJz6wAAAAAAAA%0AAABUZvv27dOiRYu0evVqXbx4UZKKZdkqwrVngt0AAI955ZVXtHDhwmInxJo1ayohIUHx8fFq06aN%0A/Pz8SrU/m82mb775Rp988ok2b97sfERG4buqnnnmGY0ePdotxwMAAAAAQHWxdOlSq0twMXDgQKtL%0AAAAAAAAAAABUQjabTWvWrNHSpUu1fft2Z9dugt0AgGqnoKBAY8eO1apVq1zC3dLPdz/5+voqIiJC%0AzZs3V2hoqOrVqyd/f395e3vr8uXLunjxoi5cuKD9+/dr//79ys/PL3E/pmnqN7/5jV566SVPHyYA%0AAAAAAAAAAAAAAAAAoII7deqUFi9erKVLlyojI4NgNwCg+jFNU3//+9/1wQcfuHTWLno6KrzsRvsq%0Aur5pmvLx8dELL7ygp59+upyqBgAAAAAAAAAAAAAAAABUVdu2bVNsbKzVZRDsBgBYIzk5Wa+++qoy%0AMjKKhbhLe2oqKRgeGRmpV199Vb/61a/Kr1gAAAAAAAAAAAAAAAAAANyMYDcAwDI2m02ffPKJ5s2b%0Ap4yMDEml69RdmOM01rx5cw0bNkyPPPJImfcBAAAAAAAAAAAAAAAAAIDVCHYDACxnmqa2bNmiDRs2%0AaNu2bTp+/HipunaHh4erU6dO6tmzp9q2beuBSgEAAAAAAAAAAAAAAAAA5aF79+5Wl+BkGIbWr19v%0AdRkEuwEAFc/ly5d1+PBhZWRk6Pz588rJyVF+fr4CAgIUFBSkJk2aKCIiQiEhIVaXCgAAAAAAAAAA%0AAAAAAKAa6NKli9UlOBmGoaSkJKvLuGWRkZEyDKNUTUDdzTAMHThwwOoy5GN1AQAAFBUUFKQHH3xQ%0ADz74oNWlAAAAAAAAAAAAAAAAAIBOnz5doULIVYnVx1MR/k0dCHYDAAAAAAAAAAAAAAAAAAAApUAI%0A2f2qwzFeD8FuAAAAAAAAAAAAAAAAAAAA4Bd4OnBsdYjcU0zTdHZDNwxDDzzwgMLCwqwuyxIEuwEA%0AAAAAAAAAAAAAAAAAAIAbGDhwoMfGstls+vLLL5Wfny/p50B5VQ16O47LEe7eu3ev7Ha7EhIS1Lt3%0Ab4WGhlpcoecYZnXuVw4AqHD27dunvXv36ujRozp+/LguXryoK1euyDRNBQYGqlatWgoLC1Pz5s0V%0AFRWlBx98sMq+YAEAAAAAAAAAAAAAAABQvaSlpWnixIk6cuSISxdr6VrAu2HDhnrttdfUoUMHiyu9%0AdS+++KI2bNigS5cuSZLLcRYOe7du3Vp9+vRRr169VKdOHcvq9QSC3QAAy3377bf67LPPlJSUpAsX%0ALrgsK3qaKhrirl27trp06aLHH39cDz74oNtrBQAAAAAAAAAAAAAAAIDydvXqVc2cOVNz586V3W4v%0AFuiWpP/5n//R+PHjFRQUZGWp5cpms+mrr77SqlWrlJSUpJycHEk/d+92fC9J3t7eio2NVUJCgnr0%0A6KHAwEDL6nYXgt0AAMukpaVpypQpSk1NlVQ8xO1Q9AXK9Zbfe++9Gj9+vNq0aeOGagEAAAAAAAAA%0AAAAAAACg/Dm6dB89erRYmNk0TTVq1Eivvfaa2rdvb2WZbpeTk6OkpCStXLlSycnJstlskkoOefv5%0A+alz586Kj49Xt27d5OfnZ1nd5YlgNwDA4/Ly8jRp0iQtWbJEpmkWO+mWVeFTmWEY6tevn1599dUq%0AeUcWAAAAAAAAAAAAAAAAgKrBZrNp5syZ+vDDD0vs0m0YhrNLd3XLQl2+fFnr1q3TqlWrtG3bNuXn%0A50sqOeQdEBCgbt26qU+fPoqLi5O3t7dldd8qgt0AAI86deqU/vjHP+q7774rMdBd1tNSSdsahqHm%0AzZtr1qxZCgsLK4eqAQAAAAAAAAAAAAAAAKD8pKWlacKECfr+++9L7NLduHFjvfbaa4qNjbWyzArh%0Ap59+0tq1a7Vy5Urt2rVLBQUFkkoOeQcHB6tnz55KSEhQu3btLKv5ZhHsBgB4zNmzZ/XEE0/oxx9/%0AdLm7TLr2YsTf31/t2rVT27ZtFRERofDwcNWpU0f+/v4yTVPZ2dm6ePGizp07p7S0NKWmpmr37t3K%0Azs6W5PrCRpJuv/12LViwQA0bNvT8wQIAAAAAAAAAAAAAAABAETabTTNmzNCHH36ogoKCErt0P/74%0A4xo3bpwCAgIsrrbiOXfunFavXq1Vq1YpNTVVUvHcmGO6fv366t27txISEnT//fdbU3AZEewGAHhE%0Abm6uBg8erMOHDxcLdN9111363e9+p169epX5xYjNZtPy5cs1f/58HThwoNhJulmzZlqwYIGCgoLK%0A72AAAAAAAAAAAAAAAAAAoIz27t2rCRMm6IcffiixS3eTJk30t7/9rVJ2mrbCqVOn9MUXX2jNmjVK%0AT0+XdP2Qd+PGjZWQkKD4+Hi1bNnSmoJLgWA3AMAjJk2apPnz57ucOP39/TV+/Hg99thj8vLyuuUx%0A5s2bp2nTpslmsznHMAxDjz76qCZNmnTL+wcAAAAAAAAAAAAAAACAsrLZbHrrrbf00UcfXbdL9xNP%0APKGxY8fK39/f4morp2PHjjlD3keOHJF0/ZB3s2bNlJCQoISEBIWHh1tT8HUQ7AYAuF1KSoqeeOIJ%0AlxNlgwYNNGfOHDVr1qxcxzp8+LCeeeYZnT592jmWYRiaN2+e2rRpU65jAQAAAAAAAAAAAAAAAMCN%0ApKamauLEidft0h0WFqbJkycrOjrayjKrlIMHD2rlypVavXq1Tpw4Ien6Ie+7775bffv2Ve/evRUa%0AGmpNwYUQ7AYAuN2wYcO0fft2GYYh0zRVv359LViwQI0bN3bLeEePHtWTTz6p7Oxs54k4NjZWc+fO%0Adct4AAAAAAAAAAAAAAAAAFCYzWbT9OnT9fHHH1+3S/eTTz6psWPHqmbNmhZXW3V9++23Wr16tdas%0AWaMff/yx2HLHv4mXl5f279/v6fKKIdgNAHCrffv2afDgwc5Qt5eXlz744APFxMS4ddwdO3Zo6NCh%0AznENw9DixYt19913u3VcAAAAAAAAAAAAAAAAANXbnj17NHHiRB07dqzELt133HGH/va3v6lNmzZW%0Allnt7Nu3T19++aXWrl2r48ePFwvaHzhwwOIKJS+rCwAAVG1ffPGF83vDMNSnTx+3h7olqV27durd%0Au7cK37+0YsUKt48LAAAAAAAAAAAAAAAAoHqy2Wx6/fXXNWTIEGeo2zAMl+aUTz31lD7//HNC3R5m%0As9l07tw5ZWZmKjs72+pyrouO3QAAt+ratatOnz7t7Na9du1ahYWFeWTskydPqkePHpKu3VUVFham%0AdevWeWRsAAAAAAAAAAAAAAAAANVHSkqKJkyYoOPHj1+3S/fkyZPVunVrK8usVvLy8rR582atXbtW%0AmzZt0n//+98S16tIHbt9rC4AAFB1nTt3ThkZGc67zlq3bu2xULckNWnSRFFRUfr2228lXQt6Z2Vl%0AKSQkxGM1AAAAAAAAAAAAAAAAAKi68vLy9Oabb+qTTz6R3W6X5Bro9vLy0lNPPaUxY8aoRo0aVpZa%0ALeTl5WnTpk1as2aNNm3apNzcXElS4T7Yhf99pGs5s/j4eM8XWwKC3QAAt0lPT3eZjomJ8XgN3bp1%0A0759+5zTBw4cUIcOHTxeBwAAAAAAAAAAAAAAAB4XQ2UAABjYSURBVICqZffu3Zo4caKzS7cjMCxd%0ACw03bdpUkydP1q9+9SsLq6z6finM7WhM6phnmqYaNWqkXr16KT4+Xvfee69ltRdFsBsA4DZnz56V%0A9POjKu655x6P19C0aVOX6VOnTnm8BgAAAAAAAAAAAAAAAABVR15env7xj3/ok08+cQaFi3bpHjZs%0AmJ5//nm6dLuJI8y9evVqbd68+RfD3JIUGhrqDHM/8MAD1hT+Cwh2AwDc5tKlSy7TISEhHq/htttu%0Ak/Tz4zOK1gQAAAAAAAAAAAAAAAAApbVr1y699NJLLl26CweI77zzTk2ZMqXCBocrs7y8PCUlJWnN%0AmjWlDnPXr19fvXr1Uu/evdWmTRtrCi8Dgt0AALfJy8tzmfbx8fxpJyAgwGX66tWrHq8BAAAAAAAA%0AAAAAAAAAQOWWm5uradOm6dNPP1VBQYEkFevSPXz4cD333HPy8/OzstQqJTc3V5s2bSpTmDskJEQ9%0AevRQfHy82rZt61xeGRDsBgC4jb+/v8v0uXPnPF5DZmamy3RQUJDHawAAAAAAAAAAAAAAAABQufXt%0A21cnT550dul2ME1TNWrU0MiRI3X//fdr9+7dHqknNjbWI+NYwRHmXr16tb766qtShbmDg4OdYe6Y%0AmBh5eXlZU/wtItgNAHCbkJAQl+mzZ896vAZHmNzxgio4ONjjNQAAAAAAAAAAAAAAAACo3E6cOFFi%0AoFiSbDabZsyY4bFaDMNQenq6x8bzhNzcXCUlJWnNmjWlDnPXrl1b3bt3V+/evdW+fXv5+FT+WHTl%0APwIAQIUVHh4u6edHjuzYsUODBw/2aA3ffPONy3SzZs08Oj4AAAAAAAAAAAAAAACAqqVwqLukaZTO%0AzYS5AwMD1a1bN8XHxysuLk6+vr7WFO8mBLsBAG7TsmVL+fj4yG63yzRNJScnq6CgwGOPubDb7UpK%0ASpJhGDJNU76+vmrRooVHxgYAAAAAAAAAAAAAAABQNTnCxlaoSiHymJgY5eXlSXI9rqJhbn9/f3Xt%0A2lXx8fHq1KmT/Pz8PF+shxDsBgC4jb+/v6KiopSamipJunjxopYtW6ZBgwZ5ZPwvvvhC2dnZzju3%0AoqOjq8TjNgAAAAAAAAAAAAAAAAB4XlUKVVcEubm5zqadhcPcpmmqZs2a6tSpk+Lj49WlSxfVrFnT%0A4mo9g3QbAMCtevXqpdTUVOcJ+J133lGfPn3cftdUTk6O/vGPf7ic+OPj4906JgAAAAAAAAAAAAAA%0AAICq6eOPP7a6hCrLkfGSpODgYPXo0UNdu3ZVQECAJGnPnj0eqSM2NtYj49yIYXL7AADAjbKystS1%0Aa1fZbDZnwPqxxx7T//7v/7p13AkTJmjp0qXOk35wcLA2btyowMBAt44LAAAAAAAAAAAAAAAAAPhl%0AkZGRLqFuSc7O3Z5mGIbS09MtGbswL6sLAABUbSEhIRo8eLAz1G2aphYsWKDExES3jTl9+nSXULdh%0AGPrtb39LqBsAAAAAAAAAAAAAAAAAKjDTNC37qgjo2A0AcLuLFy/q4Ycf1oULFyRdO/l6e3vrT3/6%0Ak5566qlyGycvL09//etftWTJEpf5YWFhWr58uWrWrFluYwEAAAAAAAAAAAAAAAAAbp6jY7fVHM1D%0ADxw4YHUpdOwGALhf7dq1NWnSJOe0YRiy2+2aMmWKRowYoUOHDt3yGNu2bdOgQYO0ZMkS591TjgD5%0A3//+d0LdAAAAAAAAAAAAAAAAAFDBWNmhuyJ16nagYzcAwGPeeecdvfPOO867rBx3OhmGobZt2yoh%0AIUGxsbFq0qRJqfZ34sQJbdu2TfPnz9ehQ4ecJ1nDMJz7/vOf/6zHH3/cbccEAAAAAAAAAAAAAAAA%0AACi7nTt3Wl2Ci7Zt21pdAsFuAIBn/f3vf9ecOXNcwt2SXB6pUadOHTVv3lyhoaGqV6+eatasKR8f%0AH12+fFkXL17UhQsXtH//fmVmZrrsw7Efx/T48eM1fPhwTx0aAAAAAAAAAAAAAAAAAAA3jWA3AMDj%0APv30U02ZMkX5+fnOeUVPR4WD3iW53vqmaSowMFBTpkxRz549y6liAAAAAAAAAAAAAAAAAADci2A3%0AAMASBw8e1EsvvaRvv/1WUvEg9y+dnq63fpcuXTRx4kSFh4eXY7UAAAAAAAAAAAAAAAAAALgXwW4A%0AgKXWrl2rDz/8UHv27HHO+6Vu3Q6OU5hhGOrYsaOefvppxcbGuqVOAAAAAAAAAAAAAAAAAADciWA3%0AAKBC+P7777VhwwZt27ZN+/fvV3Z29g3X9/f31wMPPKBOnTqpR48eatKkiYcqBQAAAAAAAAAAAAAA%0AAACg/BHsBgBUSGfPntXp06eVmZmp3NxcXb16VQEBAQoKClKTJk0UFhZmdYkAAAAAAAAAAAAAAAAA%0AAJQbgt0AAAAAAAAAAAAAAAAAAAAAYDEvqwsAAAAAAAAAAAAAAAAAAAAAgOqOYDcAAAAAAAAAAAAA%0AAAAAAAAAWMzH6gIAALgZR48e1Y4dO3TixAlduXJF/v7+Cg8PV+vWrRUZGWl1eQAAAAAAAAAAAAAA%0AAAAAlAnBbgBApbJnzx5NnTpVe/fuve46TZs21e9//3sNGDDAg5UBAAAAAAAAAAAAAAAAAHDzDNM0%0ATauLAABUL1lZWVq+fLl27NihkydPym63q2HDhoqOjtaAAQPUoEGDErd77733NHPmTJmmqV86fRmG%0AoTZt2uj1119X48aN3XEYAAAAAAAAAAAAAAAAAACUG4LdAACPsdvtevfddzV37lzl5uZKkjOgbRiG%0AJMnHx0dDhw7V888/Lx+fnx8s8f777+vNN990TjvWvx7Hfhs1aqSPP/5YTZo0KddjAQAAAAAAAAAA%0AAAAAAACgPBHsBgB4xKVLl/TMM88oNTXVpdu2I6BddF5MTIzee+891ahRQ2lpaXr88ceLdeku6RRW%0AOPDtWN6iRQt9/vnn8vLyKtdjAgAAAAAAAAAAAAAAAACgvBDsBgC4XUFBgYYOHapvvvlGUvFu26Zp%0AFgtkG4ahfv36aerUqXrqqae0c+dOlxB4aGio+vbtq3vvvVe1atXS+fPndeDAAa1cuVJnzpxxWdcw%0ADE2cOFG/+c1vPHTEAAAAAAAAAAAAAAAAAACUDcFuAIDbffTRR5oyZUqJ4e3Q0FCFhoYqMzNTp0+f%0Alt1ul2EYzuUvvviic1vHKevXv/61JkyYID8/v2Jj5efna9asWZo9e7bLWGFhYVq3bp37DxYAAAAA%0AAAAAAAAAAAAAgJtAsBsA4FZXr15V586ddeHCBUlyhrMHDx6s3/3udwoPD3eum5mZqffff18ff/yx%0AM8jt5eWlgoICSdc6fQ8ZMkQvvfTSL477wQcf6I033nAJiS9YsED33XefG44SAAAAAAAAAAAAAAAA%0AAIBb42V1AQCAqm3r1q3KysqS9HOX7gkTJmjSpEkuoW5Jql+/viZOnKjx48c71y0oKHB2+q5bt65G%0Ajx5dqnGHDx+uFi1auMz76quvyuGIAAAAAAAAAAAAAAAAAAAofwS7AQButX37dpfpqKgoDR069Ibb%0AOELZjnC347+DBg1SQEBAqcd+5JFHnNtKUnp6etkPAAAAAAAAAAAAAAAAAAAADyDYDQBwq/3790v6%0AuVv3o48+WqrtnnjiiWLz2rRpU6axY2JinN+bpqkTJ06UaXsAAAAAAAAAAAAAAAAAADyFYDcAwK0y%0AMjKcHbMlKTIyslTbPfDAA8Xm3XnnnWUau0mTJi7TmZmZZdoeAAAAAAAAAAAAAAAAAABPIdgNAHCr%0ACxcuuEw3aNCgVNuFhoYWm1evXr0yjR0QEOAyfeXKlTJtDwAAAAAAAAAAAAAAAACApxDsBgC4VV5e%0Anst0rVq1SrVdSevVrFmzTGN7ebme5vLz88u0PQAAAAAAAAAAAAAAAAAAnkKwGwDgVkXD1DVq1CjV%0Adr6+vsXm+fj43FItpmne0vYAAAAAAAAAAAAAAAAAALgLwW4AgEf9/3buNkjrsvoD+HdlF3EXlqcQ%0AjSBMC3twUUl7UHZcYyhheNoajBEaLVFzdIKsmSItrRF6oHJCMNJKJ6MYHdmBRGwKmcmlXDUjNBaC%0AFgJCXSFkd6GBdff/wvH+t6GCJt2on8/MvtjzO9d1nd+1L+6ZnXOfbt26FbsEAAAAAAAAAAAAOOpo%0A7AYAAAAAAAAAAAAAKDKN3QAAAAAAAAAAAAAARaaxGwAAAAAAAAAAAACgyDR2AwAAAAAAAAAAAAAU%0AmcZuAAAAAAAAAAAAAIAi09gNAAAAAAAAAAAAAFBkpcUuAIA3l7q6uqKsBQAAAAAAAAAAgKNZSWdn%0AZ2exiwDgjevUU09NSUlJXvi4KSkpOey1//kR9UrW/vseL5xfUlKSdevWveI9AAAAAAAAAAAA4Egz%0AsRuA/6n/5vtEvosEAAAAAAAAAADAG5XGbgD+J17NtG0AAAAAAAAAAAB4s9DYDcARZ9I2AAAAAAAA%0AAAAAvDyN3QAcUXPmzCl2CQAAAAAAAAAAAHDUK+k0RhUAAAAAAAAAAAAAoKiOKXYBAAAAAAAAAAAA%0AAABvdqXFLgAAAAAAAF5PnnjiiSxevDgNDQ3ZsWNHunXrlne9610ZN25cLrzwwpSWvvp/vT/33HP5%0AxS9+kdra2pSXl7+GVQMAAAAAcLQr6ezs7Cx2EQAAAAAAcLTr6OjIvHnzcsstt6SsrCzV1dUZMmRI%0AWlpa8uCDD2bHjh05++yzc+utt6ZHjx6v6owZM2bkvvvuy8MPP5zKysrX+A0AAAAAADiamdgNAAAA%0AAACH4Yc//GEWLFiQ008/PT/4wQ8ycODAwrP9+/dn1qxZWbZsWb70pS/lpptuelVn7Ny587UqFwAA%0AAACA15ljil0AAAAAAAAc7ZqamrJgwYL069cvt956a5em7iTp3r175syZk0GDBmXFihXZtGlTkSoF%0AAAAAAOD1SmM3AAAAAAAcQl1dXQ4cOJCLLroolZWVL5pTVlaW6667LrNnz07fvn0L8QMHDuSOO+7I%0A5MmTM2LEiLzvfe9LTU1NvvrVr2bXrl2FvGHDhqWhoSFJctZZZ2XatGmFZ/v378/ChQszZsyYnHba%0AafnQhz6Ua665Jlu3bj2ojra2tnznO9/J+eefn6qqqtTW1mblypX5yle+kmHDhnXJ7ejoyKJFizJx%0A4sRUVVVlxIgRueSSS1JfX98l76GHHsqwYcOyaNGifP7zn09VVVXOPffc3HzzzRk2bFi+//3vH1TH%0Avn37csYZZ+STn/zkYdwwAAAAAAAauwEAAAAA4BB+97vfJUlGjhz5snk1NTWpra1Nv379CrFrrrkm%0As2fPTmlpaSZPnpwLL7ww3bt3z+LFizN9+vRC3lVXXZVBgwYlSaZPn55JkyYleb4xfPr06fne976X%0AioqKTJ06NSNHjsyvf/3rfOITn8iGDRsKe+zfvz+XXHJJbrvtthx//PG56KKL0rNnz1x55ZX5/e9/%0A36XWjo6OzJw5MzfccENaW1vz8Y9/PKNGjcratWvzmc98Jj//+c8Per/58+dn7dq1mTp1at7znvfk%0A05/+dMrLy3PvvfcelPub3/wme/fuzcSJEw91vQAAAAAAJCktdgEAAAAAAHC0e/LJJ5MkQ4cOfUXr%0A/vSnP+X+++/PuHHjMnfu3EK8vb09kyZNyuOPP56mpqacdNJJufrqq9PQ0JDt27fnsssuK0wGv+OO%0AO/KHP/whl156ab74xS8W9pg2bVqmTJmSWbNm5e67706S3HnnnVmzZk2mTp2aa6+9NiUlJUmSb33r%0AW/nJT37SpbalS5dmxYoVOffcczNv3ryUl5cnSbZu3ZopU6Zk9uzZqa6uzuDBgwtr2traUldXlwED%0ABhRio0ePTl1dXdasWZPhw4cX4suWLUtZWVkuuOCCV3RnAAAAAABvViZ2AwAAAADAIezZsydJUlFR%0A8YrWnXDCCfnmN7+Zz33uc13ipaWlGTFiRJJk586dL7vH3XffncrKysycObNL/LTTTsvHPvaxrF27%0ANn/961+TJEuWLEl5eXlmzJhRaOpOnp8G3rt37y7rlyxZkiS5/vrrC03dSTJ48OB89rOfTXt7e+rq%0A6rqsOfPMM7s0dScpTORetmxZIbZr167U19enpqbmoHMBAAAAAHhxJnYDAAAAAMAh9OnTJ83Nzdmz%0AZ0/69et32OtOOOGETJo0Ke3t7XniiSfS1NSUv//971m3bl1Wr16dJOno6HjJ9W1tbWlqasqAAQNy%0Ayy23HPT8mWeeSZKsW7cuQ4YMyYYNG/Le9743vXr16pJXUVGRYcOGpaGhoRBrbGzMwIEDu0zkfsEL%0ATeeNjY1d4m9729sOyv3gBz+YE088MStWrMiXv/zldOvWLcuXL097e3smTJjwku8GAAAAAEBXGrsB%0AAAAAAOAQBg8enObm5mzZsuVlG7tbWlqyb9++HH/88YXYL3/5y8yfPz9PP/10kqSysjLDhw/PySef%0AnDVr1qSzs/Ml92ttbU2SNDc35+abb37JvGeffTa7d+9OkoMmar/g32t6Ye+3vOUtL5v7r3/9q0v8%0A2GOPPSi3pKQk48ePz8KFC/PQQw/lwx/+cJYuXZo+ffqkurr6JWsGAAAAAKCrY4pdAAAAAAAAHO1G%0AjhyZJKmvr3/ZvMWLF2fkyJG56aabkiT33Xdfvva1r6Vv376ZP39+Vq1alYcffji33XZb3v3udx/y%0A3PLy8iTJ+9///qxfv/4lf6ZNm5aKiook/98M/p/a2tq6/F5RUZGnnnrqRXOfffbZJM9PKj8cEydO%0ALLzv9u3bs2bNmowZMybdu3c/rPUAAAAAAGjsBgAAAACAQxo3blzKyspy5513pqWl5UVz9u3bl7vu%0AuitJcs455yRJfvWrXyVJvvvd72bUqFE58cQTC/l/+9vfkuRlJ3b36tUrb33rW7Nx48aDpmcnSV1d%0AXebNm5dt27alZ8+eGTp0aBobG7N///4uec8991wef/zxLrFTTz01LS0t2bBhw0H7PvLII0mSU045%0A5SVr+3fveMc7UlVVlQceeCCrVq1KkkyYMOGw1gIAAAAA8DyN3QAAAAAAcAiDBw/OxRdfnH/+85+5%0A9NJL8/TTT3d53tLSki984QvZvHlzampqctZZZyVJjj322CTJM8880yW/rq4uDQ0NSZL29vZCvKys%0ALEly4MCBQmzSpEnZvXt35s6dm46OjkJ848aN+frXv56f/vSnhcnatbW1aW1tzbx587qct3DhwjQ3%0AN3eJ1dbWJkluvPHG7N27txDfunVr5s+fn7KysowdO/ZwrygTJ05Mc3NzfvzjH+ftb397Tj/99MNe%0ACwAAAABAUlrsAgAAAAAA4PVg5syZ2blzZ+6555585CMfyXnnnZchQ4bkqaeeSn19fXbt2pUzzzwz%0A3/72twtrxo8fn3vvvTdXXXVVxo4dm549e2bt2rVpaGhI//79s3PnzuzevbuQP3DgwCTJrFmzcs45%0A5+RTn/pULrvssjz44IP52c9+lkcffTRnn3129uzZkxUrVmTfvn2ZO3duevbsmSS5+OKLs2LFivzo%0ARz/Ko48+mqqqqvzlL3/JI488ksrKyrS2thbOmjBhQlauXJn7778/48ePT3V1dfbu3Zvf/va3aW1t%0AzbXXXpshQ4Yc9v2MHTs2c+bMyfbt23P11Vf/t9cNAAAAAPCm0+3666+/vthFAAAAAADA0e6YY47J%0AqFGjcsYZZ6S1tTXr16/P6tWrs2XLlpxyyim54oorct111+W4444rrBk6dGhOPvnkbNq0KQ0NDdm4%0AcWMqKipy+eWX5/LLL8/ixYvTo0ePjB49Oknyzne+M3/+85/zxz/+MZs3b860adNSWlqacePGpays%0ALI2Njamvr8+OHTtSVVWVG2+8MTU1NYXzSktLc8EFF6StrS2PPfZYGhoa0qtXr8yePTvr16/Pnj17%0AcsUVVyRJSkpK8tGPfjR9+/bNxo0bs3r16mzbti3Dhw/PDTfckDFjxhT23b59e5YsWZLhw4enurr6%0ARe+nR48eeeyxx7Jly5bMnj07vXv3PhJ/BgAAAACAN6ySzs7OzmIXAQAAAAAA/Pe2bduWfv36pby8%0A/KBnNTU1Oe6447J8+fIjcnZHR0dqamoyaNCgLFq06IicAQAAAADwRnZMsQsAAAAAAABeG9/4xjcy%0AYsSIbN26tUt8+fLl+cc//pEPfOADR+zsu+66K08++WQmT558xM4AAAAAAHgjM7EbAAAAAADeIFau%0AXJkrr7wyvXv3zujRo9OnT59s2rQpq1atyoABA3LPPfekf//+r+mZM2bMyObNm9PY2JiTTjopS5cu%0ATVlZ2Wt6BgAAAADAm4GJ3QAAAAAA8AZx/vnn5/bbb8/w4cPzwAMP5Pbbb09jY2OmTJlyRJq6k6R/%0A//5pampKVVVVFixYoKkbAAAAAOBVMrEbAAAAAAAAAAAAAKDITOwGAAAAAAAAAAAAACgyjd0AAAAA%0AAAAAAAAAAEWmsRsAAAAAAAAAAAAAoMg0dgMAAAAAAAAAAAAAFJnGbgAAAAAAAAAAAACAItPYDQAA%0AAAAAAAAAAABQZP8HRhFtInqjDuQ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762000"/>
            <a:ext cx="6921485" cy="464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67920" y="427038"/>
            <a:ext cx="7696200" cy="33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Rating Distribution</a:t>
            </a:r>
            <a:r>
              <a:rPr lang="en-US" sz="3959"/>
              <a:t/>
            </a:r>
            <a:br>
              <a:rPr lang="en-US" sz="3959"/>
            </a:br>
            <a:endParaRPr sz="3959"/>
          </a:p>
        </p:txBody>
      </p:sp>
      <p:sp>
        <p:nvSpPr>
          <p:cNvPr id="158" name="Google Shape;158;p26"/>
          <p:cNvSpPr txBox="1"/>
          <p:nvPr/>
        </p:nvSpPr>
        <p:spPr>
          <a:xfrm>
            <a:off x="307975" y="5411709"/>
            <a:ext cx="81502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mean rating is 4.125.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Education, Beauty, Event planning apps are rated above mean and overall good ratings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762000"/>
            <a:ext cx="43434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455850" y="115800"/>
            <a:ext cx="8232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 Between Attributes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4419600" y="1143000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rated apps have high number of Reviews (Linear relationship)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76200" y="5410200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rated apps are price under $10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3310" y="3519264"/>
            <a:ext cx="4485830" cy="336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25" y="1291250"/>
            <a:ext cx="46736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627000" y="5055075"/>
            <a:ext cx="342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Rated Apps are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0.5-20 MB is an ideal App Size </a:t>
            </a:r>
            <a:endParaRPr/>
          </a:p>
        </p:txBody>
      </p:sp>
      <p:sp>
        <p:nvSpPr>
          <p:cNvPr id="174" name="Google Shape;174;p28" descr="data:image/png;base64,iVBORw0KGgoAAAANSUhEUgAAAikAAAHRCAYAAACvuin3AAAABHNCSVQICAgIfAhkiAAAAAlwSFlz%0AAAALEgAACxIB0t1+/AAAIABJREFUeJzt3Xl0VGWe//HPrZBiSYUdCQqERTY90ogOLQqoQBwHUHAQ%0AEuIEVISmbZVhcQlLGh1ZFNNiIwQ5mEBQQsBBWwl6jiwSG6VH6QHEFpGWRRohrEISQpFU/f7wR8Y0%0AkFwCt27dW+/XOXVOUrdy7/fJieWXz/M8t4xgMBgUAABAmPHYXQAAAMDF0KQAAICwRJMCAADCEk0K%0AAAAISzQpAAAgLNGkAACAsFTDypOPMVpZeXpIeu3UVrtLcD2jzG93CRHBU3zC7hJcryy2qd0lRISa%0AsfVDdi2r/j+7ILjXkvNeLpIUAAAQlixNUgAAgHWiDLsrsBZJCgAACEskKQAAOFSU4e4ohSQFAACE%0AJZIUAAAcyu1rUmhSAABwKKZ7AAAAbECSAgCAQ7l9uockBQAAhCWSFAAAHMrta1JoUgAAcCimewAA%0AAGxAkgIAgEO5fbqHJAUAAIQlkhQAABzK7UkDTQoAAA7FdA8AAIANSFIAAHAotiADAADYgCQFAACH%0AYk0KAACADUhSAABwKLevSaFJAQDAoZjuAQAAsAFJCgAADuX26R6SFAAAEJZIUgAAcCi3r0mhSQEA%0AwKGY7gEAALABSQoAAA5FkgIAAGADkhQAAByKhbMAACAsMd0DAABgA5IUAAAcyu3TPSQpAAAgLJGk%0AAADgUG5fk0KTAgCAQzHdAwAA8AuBQEBpaWlKTExUSkqK9u3bV+H4+++/rwceeECDBw/WsmXLqn0d%0AkhQAABzKrumetWvXyu/3Kzc3V1u3btWsWbOUkZFRfvzll1/W6tWrVadOHfXv31/9+/dXvXr1Lvs6%0AppqU119/vcL30dHRiouLU79+/RQdHX3ZFwUAAM61ZcsW9ezZU5LUpUsX7dixo8LxDh066PTp06pR%0Ao4aCwaCMak5LmWpSvv32W9WsWVO33nqrtm3bph9//FFNmjTRn//8Z82ePbtaFwYAAFfGrjUphYWF%0A8vl8/1dHVJRKS0tVo8bPbUW7du00ePBg1a5dWwkJCapbt261rmNqTcqpU6f0yiuvKCkpSTNnzpTH%0A49Hs2bN14MCBal0UAAA4l8/nU1FRUfn3gUCgvEHZuXOnPvnkE61bt07r16/X8ePH9eGHH1brOqaa%0AlNOnT+v48eOSpBMnTuj06dM6d+6cSkpKqnVRAABw5TyGYcmjKl27dlV+fr4kaevWrWrfvn35sdjY%0AWNWqVUs1a9ZUVFSUGjZsqFOnTlVrfKame5588kkNHTpUPp9PxcXFmjJlirKysvTggw9W66IAAODK%0AGTatnE1ISNCmTZuUlJSkYDCoGTNm6IMPPlBxcbESExOVmJio5ORkRUdHq2XLlnrggQeqdR0jGAwG%0AzbwwEAjo+PHjatSokekFMGOMVtUqCua9dmqr3SW4nlHmt7uEiOApPmF3Ca5XFtvU7hIiQs3Y+iG7%0AVl6Lzpact/8P2y057+UylaRs2rRJixcv1tmzZ8ufy87OtqwoAABQNY/LbzlrqkmZOXOmJk2apLi4%0AOKvrAQAAkGSySWnWrJluv/12q2sBAACXwYhy943jTTUpjRo1Ulpamm644Yby9SiJiYmWFgYAACpn%0A18LZUDHVpDRv3lySdPToUUuLAQAAOK/SJuXQoUOKi4tT//79Q1UPAAAwKaIXzmZlZSk1NVVpaWky%0ADEPndysbhsHuHgAAYKlKm5TU1FRJ0iOPPKLevXuXP79mzRprqwIAAFUyPBG8cHbDhg3661//qry8%0APG3d+vNNwwKBgNatW6d+/fqFpEAAAHBxET3d07FjR508eVI1a9ZU69atJf081cMaFQAAYLVKm5Rm%0AzZrpgQce0MCBA+X5RaRUUFBgeWEAAKBybEGWNHfuXOXk5JR/8nGrVq2Ul5dndW0AACCCmVpxs379%0AeuXn5+u+++7TmjVr1LQpH1IFAIDdjCiPJY9wYaqSJk2ayOv1qqioSPHx8Tp37pzVdQEAgAhnaron%0ALi5O77zzjmrXrq309HSdPn3a6roAAEAVInp3T2lpqdavX68BAwaoZcuWuvfee7V48WK1atUqROUB%0AAIBLMTwR3KRMnDhRUVFROnr0qBISEtS8eXPl5ORo+PDhoaoPAABEqEqblP3792vVqlXy+/0aPHiw%0AoqOjlZ2drbZt24aqPgAAcAmeMFrkaoVKmxSfzydJ8nq9CgQCyszMVP369UNSGAAAiGymFs5KUqNG%0AjWhQAAAIIxF9M7fdu3drwoQJCgaD5V+fl56ebnlxAADg0iK6SZkzZ07510lJSZYXAwAAcF6lTUq3%0Abt1CVQcAALhMbl846+7RAQAAxzK9cBYAAISXiF6TAgAAwpfH5XecZboHAACEJZIUAAAcymDhLAAA%0AQOiRpAAA4FAely+cJUkBAABhiSQFAACHYgsyAAAISyycBQAAsAFJCgAADsXCWQAAABuQpAAA4FCG%0Ay2+LT5MCAIBDeVg4CwAAEHqWJimvndpq5ekhaWzdLnaX4Hrz9rxndwkRwSgtsbsE1yut39zuEnCV%0Auf0+KSQpAAAgLLEmBQAAh3L7zdxoUgAAcCjD4+4mxd2jAwAAjkWSAgCAQ7EFGQAAwAYkKQAAOJTb%0AF866e3QAAMCxSFIAAHAotycpNCkAADgUW5ABAABsQJICAIBDGVFRdpdgKZIUAAAQlkhSAABwKBbO%0AAgCAsORh4SwAAEDokaQAAOBQbp/ucffoAACAY5GkAADgUG5PUmhSAABwKO44CwAAYAOSFAAAHMrt%0A0z3uHh0AAHAskhQAAByKJAUAAMAGJCkAADiUx+VJCk0KAAAOxRZkAAAAG5CkAADgUCycBQAAsAFJ%0ACgAADuX2JIUmBQAAh2LhLAAAgA1IUgAAcChPVJTdJViKJAUAAIQlkhQAAByKhbMAACAsub1Jcffo%0AAACAY5GkAADgUGxBBgAA+IVAIKC0tDQlJiYqJSVF+/btu+jrpk6dqldeeaXa16FJAQDAoYwojyWP%0Aqqxdu1Z+v1+5ubmaMGGCZs2adcFrli9frl27dl3R+GhSAADAZdmyZYt69uwpSerSpYt27NhR4fhf%0A//pXbdu2TYmJiVd0HVNNyq5du5ScnKwBAwZo4cKF2rBhwxVdFAAAXDm7kpTCwkL5fL7y76OiolRa%0AWipJKigo0Lx585SWlnbF4zPVpEyfPl0zZ85UgwYN9OCDD2ru3LlXfGEAAHBlDI/HkkdVfD6fioqK%0Ayr8PBAKqUePnvTgfffSRTpw4odGjR2vhwoVavXq1Vq1aVa3xmd7dEx8fL8Mw1LBhQ8XExFTrYgAA%0AwPm6du2qDRs2qF+/ftq6davat29ffmz48OEaPny4JGnVqlX6/vvv9e///u/Vuo6pJqVevXpavny5%0Azpw5o7y8PNWtW7daFwMAAFeP4bHns3sSEhK0adMmJSUlKRgMasaMGfrggw9UXFx8xetQfskIBoPB%0Aql5UWFioBQsWaNeuXWrbtq3GjBmjevXqVXnys6dPXpUicWlj63axuwTXm7fnPbtLiAhGaYndJbie%0A/9qb7C4hItSqE7rZhuLcmZact05iqiXnvVymkpQlS5Zo7Nixio6OliS98sormjhxoqWFAQCAKtiU%0ApISKqYWzS5cu1W9/+1sVFxdLkrZv325pUQAAwASPx5pHmDBVSbt27ZSSkqKRI0fq2LFjMgzD6roA%0AAECEM727584771SdOnU0atQoBQIBK2sCAAAmGFFM96hbt26SpH/5l3/Riy++WH7DFgAAAKtUmqQc%0AOnRIcXFxGjBggPbs2SNJql27NjdzAwAgHLh84WylTUpWVpZSU1OVlpYmwzD0008/KSoqSj6fT9nZ%0A2aGqEQAAXIzLm5RKp3vuv/9+DRo0SG+++ab+4z/+QwUFBSoqKtKIESNCVR8AAIhQlSYpL7/8smbN%0AmiWv16s5c+Zo0aJFio+P12OPPaY+ffqEqkYAAHARZj5nx8kqbVICgYA6duyow4cP68yZM7rxxhsl%0AiS3IAADAcpU2Kec/0fDTTz9V9+7dJUnnzp0rv6kbAACwkcvXpFTapHTv3l1JSUk6dOiQMjIytH//%0Afr3wwgvq169fqOoDAAARqtImZfTo0erTp498Pp+aNm2q/fv3KzExUQkJCaGqDwAAXEokJymS1LZt%0A2/KvW7ZsqZYtW1paEAAAMMftC2fdPToAAOBYpj+7BwAAhBmXT/eQpAAAgLBEkgIAgFO5PEmhSQEA%0AwKGMKHc3KUz3AACAsESSAgCAU7EFGQAAIPRIUgAAcCoWzgIAgHBkuLxJYboHAACEJZIUAACcioWz%0AAAAAoUeSAgCAQ7l9TQpNCgAATuXyJoXpHgAAEJZIUgAAcCoWzgIAAIQeSQoAAA7FpyADAADYgCQF%0AAACncvnuHpoUAACcyuVNCtM9AAAgLJGkAADgUAZbkAEAAELP0iTFKPNbeXpImrfnPbtLcL3ftR5k%0AdwkR4TcD29tdguvFLX7X7hIiQrM6IbyYy9ekMN0DAIBTGe6eEHH36AAAgGORpAAA4FQkKQAAAKFH%0AkgIAgEMFXZ6k0KQAAOBULm9S3D06AADgWCQpAAA4lWHYXYGlSFIAAEBYIkkBAMCp+OweAACA0CNJ%0AAQDAodiCDAAAwpPLmxR3jw4AADgWSQoAAE5FkgIAABB6JCkAADiVy5MUmhQAABzK7bt73D06AADg%0AWCQpAAA4FUkKAABA6JGkAADgVC7/FGSaFAAAnIrpHgAAgNAjSQEAwKHYggwAAGADkhQAAJzK4+6s%0Awd2jAwAAjkWSAgCAU7l8TQpNCgAATuXyJsXdowMAAI5FkgIAgFORpAAAAIQeSQoAAA7l9pu50aQA%0AAOBULm9S3D06AADgWCQpAAA4lWHYXYGlSFIAAEBYIkkBAMCpXL4mhSYFAACHsmt3TyAQ0LRp0/Tt%0At9/K6/XqxRdfVHx8fPnx9evXa968eapRo4YGDx6soUOHVus67m7BAADAVbd27Vr5/X7l5uZqwoQJ%0AmjVrVvmxc+fOaebMmcrMzNTSpUuVm5uro0ePVus6l92kBAKBal0IAABcZYbHmkcVtmzZop49e0qS%0AunTpoh07dpQf+/vf/66WLVuqXr168nq9uuWWW/TFF19Ua3immpT3339feXl5evfdd3XHHXfozTff%0ArNbFAACA8xUWFsrn85V/HxUVpdLS0vJjsbGx5cdiYmJUWFhYreuYalKys7N1++236/3339fGjRu1%0AYcOGal0MAABcPUHDsORRFZ/Pp6KiovLvA4GAatSocdFjRUVFFZqWy2GqSalVq5akn7shr9db3i0B%0AAIDI07VrV+Xn50uStm7dqvbt25cfa9u2rfbt26eTJ0/K7/fryy+/1M0331yt65ja3dOiRQslJiYq%0ANTVVr7/+ujp06FCtiwEAgKsnGLTnugkJCdq0aZOSkpIUDAY1Y8YMffDBByouLlZiYqKee+45jRw5%0AUsFgUIMHD1bTpk2rdR0jGDQ3xKKiIsXExOjo0aNq3LixqZP7TxZUqyiYF3XyoN0luN7vWg+yu4SI%0A8JuB7at+Ea5I3OJ37S4hIjSrHxOyaxUWn7HkvL46tS057+WqNEkZP368jEvMTaWnp1tSEAAAgFRF%0Ak5KUlBSqOgAAwGWyabYnZCptUvbs2XPJY926dbvqxQAAAJxXaZNy5MiRUNUBAAAuU8DlUUqlTcoT%0ATzxR/nVBQYFKS0sVDAZVUMCCWAAA7GZy74tjmdqCPGnSJG3dulVnzpxRSUmJWrRooRUrVlhdGwAA%0AiGCmbua2c+dO5eXlqUePHsrLy1PNmjWtrgsAAFQhELTmES5MNSkNGjSQYRgqLi5Ww4YNra4JAADA%0A3HTPjTfeqDfffFPXXHONxo0bpzNnrLl5DAAAMC+MQg9LmGpSnnrqKZWUlKhWrVrKz8/XTTfdZHVd%0AAACgCuE0NWOFSqd7jhw5oj179ig5OVlHjx7VDz/8oPj4eP32t78NVX0AACBCVZqkbNu2TUuWLNGe%0APXuUlpamYDAoj8ejHj16hKo+AABwCRG9Bblv377q27evNm7cqDvvvDNUNQEAAJjb3RMdHa38/Hxt%0A3LhRffv21QcffGB1XQAAoAoBix7hwlST8uqrr6pVq1bKzs5WTk6Oli9fbnVdAAAgwpna3VOrVi01%0AatRINWrUUJMmTWQYhtV1AQCAKrh8SYq5JsXn8+mxxx5TYmKi3n77bW7oBgBAGHD7FmRTTcprr72m%0A/fv36/rrr9euXbs0ZMgQq+sCAAARzlSTcuzYMW3YsEEfffRR+XO//IRkAAAQem7fgmxq4ezYsWNV%0AWFioxo0blz8AAACsZCpJiYmJ0bhx46yuBQAAXIZw2i5sBVNNSrt27ZSXl6dOnTqV7+xp3bq1pYUB%0AAIDKuXy2x1yT8s0332jnzp0VnsvOzrakIAAAAKmKJiUxMVGGYVywMIf7pAAAYL+Ay6OUSpuUP/zh%0AD6GqAwAAoIJKm5TrrrsuVHUAAIDL5O4cxeSaFAAAEH7cfsdZU/dJAQAACDWSFAAAHMrl62ZJUgAA%0AQHgiSQEAwKECLl86S5ICAADCEkkKAAAO5fY1KTQpAAA4FFuQAQAAbECSAgCAQ7l9uockBQAAhCWS%0AFAAAHMrtW5BpUgAAcCi3T/dY2qR4ik9YeXpIMkpL7C7B9X4zsL3dJUSEN/60y+4SXG9WDcPuEoDL%0AQpICAIBDBVwepbBwFgAAhCWSFAAAHKosYHcF1qJJAQDAoZjuAQAAsAFJCgAADlVGkgIAABB6JCkA%0AADgUa1IAAABsQJICAIBDsQUZAACEJaZ7AAAAbECSAgCAQ7EFGQAAwAYkKQAAOFTA3UEKTQoAAE5V%0A5vIuhekeAAAQlkhSAABwKLYgAwAA2IAkBQAAhypzd5BCkwIAgFMx3QMAAGADkhQAAByKLcgAAAA2%0AIEkBAMChWJMCAABgA5IUAAAcii3IAAAgLDHdAwAAYAOSFAAAHCrAFmQAAIDQI0kBAMChWDgLAADC%0AEgtnAQAAbECSAgCAQ5WRpAAAAIQeSQoAAA7l9i3INCkAADiU23f3MN0DAADCEk0KAAAOFQgGLXlU%0AR0lJiZ588kklJydr1KhROn78+MVrDgT02GOPKScnp8pz0qQAAIArlpOTo/bt22vZsmUaNGiQ5s+f%0Af9HXzZkzR6dOnTJ1TtNNSiAQUFlZmb788kv5/X6zPwYAACxSFgxa8qiOLVu2qGfPnpKkXr166fPP%0AP7/gNR999JEMwyh/XVVMLZydPn262rZtq4MHD+rrr79W48aN9dJLL11G6QAA4Gors2l3z8qVK7Vk%0AyZIKzzVq1EixsbGSpJiYGJ0+fbrC8V27dmn16tX64x//qHnz5pm6jqkm5auvvtLkyZOVkpKipUuX%0AasSIEaZODgAA3GfIkCEaMmRIheeeeOIJFRUVSZKKiopUt27dCsffe+89HT58WCNGjNA//vEPRUdH%0A67rrrlOvXr0ueR1TTUogENCOHTvUvHlz+f3+8iIAAIB97EpSLqZr167auHGjOnfurPz8fN1yyy0V%0Ajj/zzDPlX8+dO1eNGzeutEGRTK5JGTRokJ5//nk9+uijmj17thITE6tRPgAAcKthw4bpu+++07Bh%0Aw5Sbm6snnnhCkpSVlaV169ZV65xGMFj1Cpm8vDzdddddiomJuayTlx78tlpFwTxP8Qm7S3C9bRPT%0A7C4hIrzxp112l+B6s07/ze4SIkJ9X52QXWv2xt2WnPfpO6+35LyXy9R0zw8//KDRo0crNjZW99xz%0Aj3r37q369etbXRsAAIhgpqZ7xowZo7ffflu/+93vlJubqx49elhdFwAAqEJZIGjJI1yY3oK8fft2%0ANWjQQAMGDNCsWbOsrgsAAFQhnBoKK5hKUvx+v2rWrKlmzZrp2muv1TXXXGN1XQAAIMKZSlKef/55%0ASdL27ds1e/ZsjR07Vjt27LC0MAAAUDm3JymmmpTMzEx9+umnOnPmjO666y5NmzbN4rIAAECkM9Wk%0A1KhRQzNnzlRcXJzV9QAAAJNIUiTddtttGj9+vE6dOqX7779f7dq109133211bQAAoBJub1JMLZyd%0APn26Zs6cqQYNGujBBx/U3Llzra4LAABEOFNJiiTFx8fLMAw1bNjwsu88CwAArj6SFEn16tXT8uXL%0AdebMGeXl5V3wyYYAAABXm6kmZcaMGTpw4IAaNGigHTt2aPr06VbXBQAAqhDRd5w9dOiQ4uLidOTI%0AEQ0ePLj8+RMnTvDZPQAA2Kw0jBoKK1TapGRlZSk1NVVpaRU/BdYwDGVnZ1taGAAAiGyVNimpqamS%0ApBEjRqh3797yeEzNDgEAgBAIp6kZK5jqOj7//HMNHDhQr776qn744QerawIAADC3BXnq1Kny+/1a%0At26dXnjhBZ07d06LFy+2uDQAAFAZkpT/b/v27frzn/+sY8eOqXv37lbWBAAAYC5J6devnzp27Kgh%0AQ4aw/RgAgDBRFnR3kmKqSXn77bcVHR2tAwcOqLi4WHXq1LG6LgAAUAW3T/eYalL+53/+RxkZGSor%0AK9O9994rwzD0+OOPW10bAACIYKbWpGRlZWnFihWqX7++Hn/8ca1du9bqugAAQBXcfsdZU02Kx+OR%0A1+uVYRgyDEO1a9e2ui4AABDhTE333HrrrRo/frwOHz6stLQ0de7c2eq6AABAFcIp9bBCpU1KaWmp%0A1q9fr9tvv11+v1833HCDGjdurE8++SRE5QEAgEspCwTsLsFSlTYpEydOVFRUlI4ePaqEhAS1bdtW%0AU6ZM0fDhw0NVHwAAiFCVNin79+/XqlWr5Pf7NXjwYEVHRys7O1tt27YNVX0AAOASInq6x+fzSZK8%0AXq8CgYAyMzNVv379kBQGAAAim6mFs5LUqFEjGhQAAMJIRCcpu3fv1oQJExQMBsu/Pi89Pd3y4gAA%0AwKWVRnKTMmfOnPKvk5KSLC8GAADgvEqblG7duoWqDgAAcJncPt1j6o6zAAAAoWZ64SwAAAgvJCkA%0AAAA2IEkBAMCh3J6k0KQAAOBQbm9SmO4BAABhiSQFAACHcnuSYmmTUhbb1MrTQ1Jp/eZ2l+B6cYvf%0AtbuEiDCrhmF3Ca73XOwNdpcQERYE99pdgmuQpAAA4FBBkhQAABCOAi5vUlg4CwAAwhJJCgAADhUM%0AkqQAAACEHEkKAAAOxcJZAAAQllg4CwAAYAOSFAAAHCoYsLsCa5GkAACAsESSAgCAQ7EFGQAAwAYk%0AKQAAOJTbd/fQpAAA4FBuv08K0z0AACAskaQAAOBQJCkAAAA2IEkBAMChAi7fgkyTAgCAQzHdAwAA%0AYAOSFAAAHIokBQAAwAYkKQAAOBR3nAUAAGGJDxgEAACwAUkKAAAOFQzYXYG1SFIAAEBYIkkBAMCh%0A3L5wliQFAACEJZIUAAAcyu03c6NJAQDAodzepDDdAwAAwhJJCgAADhXgZm4AAAChR5ICAIBDuX1N%0ACk0KAAAO5fYmhekeAAAQlkhSAABwKO44CwAAYAOSFAAAHCoYRluQS0pK9PTTT+vYsWOKiYnRSy+9%0ApIYNG1Z4TWZmplavXi3DMDRmzBglJCRUek6SFAAAHCoYCFryqI6cnBy1b99ey5Yt06BBgzR//vwK%0Ax0+dOqXs7GwtX75cmZmZmjFjRpXnNN2k7N27Vxs3btShQ4fCqnMDAAD227Jli3r27ClJ6tWrlz7/%0A/PMKx2vXrq1rr71WZ86c0ZkzZ2QYRpXnNDXd89Zbb+njjz/WTz/9pEGDBmn//v1KS0urxhAAAMDV%0AYtfC2ZUrV2rJkiUVnmvUqJFiY2MlSTExMTp9+vQFP9esWTP1799fZWVl+s1vflPldUwlKXl5ecrK%0AylJsbKwefvhhbdu2zcyPAQAAFxoyZIhWr15d4REbG6uioiJJUlFRkerWrVvhZ/Lz81VQUKB169bp%0Ak08+0dq1a7V9+/ZKr2MqSQkGgzIMozya8Xq91RkTAAC4ioKBMrtLKNe1a1dt3LhRnTt3Vn5+vm65%0A5ZYKx+vVq6datWrJ6/XKMAzFxsbq1KlTlZ7TVJMyYMAAPfTQQzp48KBGjRqlvn37Vn8UAADAdYYN%0AG6Znn31Ww4YNU3R0tNLT0yVJWVlZatmypfr06aPPPvtMQ4cOlcfjUdeuXXXHHXdUek4jaHIV7O7d%0Au/Xdd9+pTZs26tChg6mCz54+aep1qL5gVLTdJbjeCb/dFUSG2jWqXkSHK/Nc7A12lxARFgT3huxa%0A8Y8us+S8+zKTLTnv5TK1JmXFihX67//+b/3bv/2bXnrpJb333ntW1wUAAKoQDJRZ8ggXppqUnJwc%0ATZgwQZL0xhtvKCcnx9KiAAAATK1J8Xg8qlHj55dGR0eb2tsMAACsFSwLn9TDCqaalD59+ig5OVmd%0AO3fW119/rd69e1tdFwAAiHCmmpTHH39cd999t/bs2aNBgwapY8eOVtcFAACqEE7rR6xQaZOycuVK%0ADRkyROnp6eVTPDt37tSaNWs0fvz4kBQIAAAuLqKblLi4OElSfHy8oqKiQlIQAACAVEWTcv6Dgtas%0AWaPMzMyQFAQAAMyJ6CTlvLp162rt2rVq3bq1PJ6fdy23bt3a0sIAAEBkq7JJKSws1A8//FDh0w4N%0Aw1B2dralhQEAgMpFdJLy1ltvKTMzU1FRURo7dqx69eoVqroAAEAV3N6kVHrH2dWrV+ujjz5Sbm4u%0AyQkAAAipSpMUr9crr9erhg0b6ty5c6GqCQAAmBCI5CTll0x+WDIAAMBVUWmSsnv3bk2YMEHBYLD8%0A6/PS09MtLw4AAFya29ekVNqkzJkzp/zrpKQky4sBAAA4r9ImpVu3bqGqAwAAXKaITlIAAED4Cpa5%0Au0kxvXAWAAAglEhSAABwKLdP95CkAACAsESSAgCAQ7k9SaFJAQDAodzepDDdAwAAwhJJCgAADhUM%0ABOwuwVIkKQAAICyRpAAA4FBuX5NCkwIAgEO5vUlhugcAAIQlkhQAABwqQJICAAAQeiQpAAA4FJ+C%0ADAAAYAOSFAAAHMrtu3toUgAAcCi3NylM9wAAgLBEkgIAgEORpAAAANiAJAUAAIdye5JiBIPBoN1F%0AAAAA/DMLKInGAAAJO0lEQVSmewAAQFiiSQEAAGGJJgUAAIQlmhQAABCWaFIAAEBYokkBAABhybX3%0ASfnLX/6i//zP/9T1118vSSoqKlLz5s31yiuvyOv1XvD6gwcPaufOnerdu7emT5+uRx55RNdee22o%0Ay3aFhQsX6rPPPlNpaakMw9Czzz6rP/3pT/xOq+HAgQMaP368VqxYYfpnPv74Y3Xu3FlNmza96PG5%0Ac+eqcePGatOmjZYvX65XX331apXrGJf7/nAxvE9U3z///s+ePav77rtPKSkp5a/Jz8/Xjz/+qMTE%0ARLvKRBhwbZMiSbfddluFN+AJEyZo/fr1uvfeey947ebNm/X999+rd+/emjx5cijLdJXdu3dr/fr1%0AysnJkWEY+uabb/Tss8/q/ffft7u0iJGdna1p06ZdsknBzy7n/eFieJ+4Mr/8/fv9ft17770aOHCg%0A6tatK0nq1auXneUhTLi6Sfklv9+vgoIC1atXT5MnT9ahQ4dUUFCg3r1766mnntLChQtVUlKim2++%0AWYsXL9a0adO0Zs0aHThwQMeOHdPBgweVmpqqnj17asOGDfrjH/8on8+nevXqqUOHDnryySftHmJY%0AiI2N1cGDB/XOO++oV69e6tSpk9555x2lpKRo2rRpysvL0xdffCFJ2rVrl1JSUjRixAhNnjxZJ06c%0AkCRNmTJFHTp0sHMYYSclJUUdO3bUd999p8LCQr322mtq3Lixxo4dq8LCQp05c0bjxo1TaWlpeWO4%0AbNkyzZ07Vzt27NDJkyfVsWNHzZw586LnT01N1b59+1RSUqLhw4dr0KBBIR6hvX75/pCenq4vv/xS%0AgUBADz/8sH7961/roYce0po1a2QYhl544QV17969vBm85pprLvj73bx5s0pLSzVy5EilpaXJ6/Vq%0AypQpysjIUPPmzXXq1Cm999578ng8uummmzRlyhSbfwP2KiwslMfj0cMPP6wWLVrop59+Uv/+/bVv%0A3z5NnDhR8+fP19q1a1VWVqZhw4YpKSlJS5cu1erVq2UYhvr166fhw4fbPQxYwNVNyubNm5WSkqJj%0Ax47J4/Fo6NChatGihbp06aIhQ4bo7Nmz6tWrl8aNG6fRo0fr+++/V58+fbR48eLyc3i9Xi1atEib%0ANm1SZmambr/9dr344ovKzc1V48aNNWHCBPsGGIaaNm2qjIwMvfXWW5o3b55q1aqlcePGlR9/6qmn%0AJEmffPKJli5dqtGjR+u1117TbbfdpuTkZO3du1epqanKycmxawhhq3Pnzpo8ebJeffVV5eXl6e67%0A79bJkye1aNEiHTt2THv37tVdd92lTp06adq0afL7/apbt66ysrIUCATUv39/HT58+ILzFhYW6osv%0AviifUtq0aVOoh2aLi70/+P1+HThwQDk5OTp79qyGDh2qO+64Qx06dNCXX36pX/3qV/rLX/6iSZMm%0AKTs7W5K0YMGCC/5+09PTNWnSJI0cOVJ79uxRSUmJJOnTTz/VwoULNWLECP3+979X586dtWzZMpWW%0AlqpGDVe/HV/g/O/fMAxFR0dr6tSpWrRokQYMGKCEhAStWrVKkvS3v/1N+fn5WrlypcrKyvSHP/xB%0A3333ndasWaNly5ZJkh555BH16NFDbdq0sXNIsICr/6s4HyeeOHFCjz76qJo3b6769evrq6++0ubN%0Am+Xz+eT3+ys9R6dOnSRJcXFx8vv9On78uHw+nxo3bixJuvXWW3X06FHLx+IU+/btk8/nK/8X+1df%0AfaVRo0apSZMm5a/54osvtGDBAi1atEher1e7du3S5s2b9eGHH0qSfvrpJ1tqD3c33HCDpJ//Fo8e%0APap27dopMTFR48ePV2lpaYX5fEmqWbOmjh8/rvHjx6tOnToqLi7WuXPnLjivz+fTpEmTNHXqVBUW%0AFur+++8PyXjsdrH3h127dunrr78u/12WlpbqH//4h4YOHap3331XR44cUe/evSs0FBf7+7322mtV%0AUlKi7du3q23btvrxxx+1fft2xcbGlv/3kZmZqZdfflldunRRJH46yT9Pt0nSokWL1Lp16wrP7dmz%0AR507d1ZUVJSioqL03HPPac2aNTp48KAefvhhST//zvft20eT4kKublLOa9CggWbPnq3hw4crOTlZ%0AsbGxeuGFF7Rv3z6tWLFCwWBQHo9HgUDggp81DKPC940aNVJRUZGOHz+uhg0batu2bbruuutCNZSw%0A9+233yo3N1cZGRnyer1q3bq16tatq6ioKEk//6toxowZWrhwoXw+nySpTZs2uv/++3Xffffp2LFj%0AWrlypZ1DcIxvv/1WRUVFWrhwoQoKCpSUlKS7775bhmEoGAyWLzycM2eOjh8/ro8//vii/zMsKCjQ%0A119/rXnz5uns2bO68847NXDgwIj5l/0v3x+efvpp/frXv9Z//dd/KRAIaP78+WrRooU6duyo2bNn%0A6/Dhw/r9739f4ecv9fd75513avbs2RoxYoQOHjyoF198UUOGDJEkrVixQs8//7xq1qypkSNH6n//%0A93/VrVu3kI89HP3ze26bNm2Uk5OjQCCgsrIyjR49Ws8++6yuv/56LVq0SIZhaPHixUwRu1RkvAtJ%0Auv7665WSkqJvvvlGe/fu1datW+X1ehUfH6+CggK1b99eGRkZuvHGGys9j8fj0dSpUzVq1CjFxsYq%0AEAgoPj4+RKMIf/fcc4/+/ve/68EHH1SdOnUUDAb1zDPPaMmSJZKkp59+WlFRURo/frwk6aabbtKY%0AMWM0efJkrVixQoWFhXriiSfsHIJjtGrVSvPmzdOHH36oQCBQPpV2880365lnnlFGRobmz5+vhx56%0ASIZhqEWLFiooKLjgPE2aNNGRI0eUlJQkj8ejRx99NGIalPPOvz9s2LBBzZo1U3JysoqLi9W3b9/y%0AZvpf//Vf9dlnn6lly5YVfvZSf7/33HOPXn/9dWVkZKigoECzZs3SggULJEkdOnRQcnKyYmJi1LRp%0AU/3qV78K7YAdpFOnTurZs6eGDRumQCCgYcOGqWPHjurevbuGDRsmv99f6W42OBufglwNb7zxhh55%0A5BF5vV5NnDhRPXr0iLiFhgAAWC2y/rl0lcTExGjo0KGqVauWrrvuOvXr18/ukgAAcB2SFAAAEJa4%0ALT4AAAhLNCkAACAs0aQAAICwRJMCAADCEk0KAAAISzQpAAAgLP0/xXsjiaObBbwAAAAASUVORK5C%0A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050" y="1403168"/>
            <a:ext cx="3902352" cy="328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4892049" y="4917531"/>
            <a:ext cx="44958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Installs and Reviews are positively correlated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Installs/Reviews and Price are negatively correlated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627000" y="152400"/>
            <a:ext cx="8167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 Between Attributes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29"/>
          <p:cNvGraphicFramePr/>
          <p:nvPr/>
        </p:nvGraphicFramePr>
        <p:xfrm>
          <a:off x="260700" y="9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076025"/>
                <a:gridCol w="538000"/>
                <a:gridCol w="538000"/>
                <a:gridCol w="1244150"/>
                <a:gridCol w="1232950"/>
                <a:gridCol w="1154475"/>
                <a:gridCol w="538000"/>
              </a:tblGrid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 Name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Reviews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MB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Installs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 Type</a:t>
                      </a:r>
                      <a:endParaRPr/>
                    </a:p>
                  </a:txBody>
                  <a:tcPr marL="5500" marR="5500" marT="55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4.1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78158306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15.98409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WhatsApp Messenger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COMMUNICATION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69119316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11.30743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Instagram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66577313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15.98409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Messenger – Text and Video Chat for 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COMMUNICATION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56642847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11.30743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Clash of Clans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44891723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98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Clean Master- Space Cleaner &amp; Antivirus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42916526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8.782837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Subway Surfers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27722264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YouTube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VIDEO_PLAYERS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25655305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15.792756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 Master - Antivirus, VPN, AppLock, Boo...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24900999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8.782837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Clash Royale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23133508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Candy Crush Saga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22426677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UC Browser - Fast Download Private &amp; Secure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COMMUNICATION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17712922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Snapchat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17014787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15.98409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360 Security - Free Antivirus, Booster, Cleaner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4.6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16771865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8.782837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 Talking Tom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14891223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41.866609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6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Ball Pool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14198297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 Battery Saver - Battery Charger &amp; Battery Life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13479633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BBM - Free Calls &amp; Messages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COMMUNICATION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12842860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11.30743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Cache Cleaner-DU Speed Booster (booster &amp; clea...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TOOLS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12759663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0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Twitter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NEWS_AND_MAGAZINES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11667403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12.470189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500000000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</a:t>
                      </a:r>
                      <a:endParaRPr/>
                    </a:p>
                  </a:txBody>
                  <a:tcPr marL="132150" marR="5500" marT="55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3" name="Google Shape;183;p29"/>
          <p:cNvSpPr txBox="1"/>
          <p:nvPr/>
        </p:nvSpPr>
        <p:spPr>
          <a:xfrm>
            <a:off x="6705600" y="1066800"/>
            <a:ext cx="23622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 matching all good criterion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Installs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Reviews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than 4.125 (Mean Rating)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Free/Lower Pay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Size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527775" y="39600"/>
            <a:ext cx="789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Trending Apps Insights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30"/>
          <p:cNvGraphicFramePr/>
          <p:nvPr>
            <p:extLst>
              <p:ext uri="{D42A27DB-BD31-4B8C-83A1-F6EECF244321}">
                <p14:modId xmlns:p14="http://schemas.microsoft.com/office/powerpoint/2010/main" val="3416091084"/>
              </p:ext>
            </p:extLst>
          </p:nvPr>
        </p:nvGraphicFramePr>
        <p:xfrm>
          <a:off x="472425" y="844450"/>
          <a:ext cx="6087125" cy="5772402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2471450"/>
                <a:gridCol w="1319900"/>
                <a:gridCol w="958400"/>
                <a:gridCol w="1337375"/>
              </a:tblGrid>
              <a:tr h="385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         CATEGORIES</a:t>
                      </a:r>
                      <a:endParaRPr sz="1200" b="1" dirty="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Negative %</a:t>
                      </a:r>
                      <a:endParaRPr sz="1200" b="1" dirty="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Neutral %</a:t>
                      </a:r>
                      <a:endParaRPr sz="1200" b="1" dirty="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Positive %</a:t>
                      </a:r>
                      <a:endParaRPr sz="1200" b="1" dirty="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BOOKS_AND_REFERENCE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8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81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BUSINESS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COMMUNICATION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23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18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57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DATING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79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EDUCATION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76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ENTERTAINMENT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FAMILY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47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FINANCE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FOOD_AND_DRINK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8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72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GAME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HEALTH_AND_FITNESS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80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LIBRARIES_AND_DEMO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35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53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LIFESTYLE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41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25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MAPS_AND_NAVIGATION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52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MEDICAL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21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51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68275"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NEWS_AND_MAGAZINES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39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304800" lvl="0" indent="3683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54</a:t>
                      </a:r>
                      <a:endParaRPr sz="8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27775" y="39600"/>
            <a:ext cx="789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Sentiment Analysis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6705600" y="1066800"/>
            <a:ext cx="236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Negative: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Paid apps with ads strong negative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Bugs or crashes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Specialized apps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and user friendly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</a:t>
            </a:r>
            <a:endParaRPr sz="3959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97" name="Google Shape;197;p31"/>
          <p:cNvGraphicFramePr/>
          <p:nvPr/>
        </p:nvGraphicFramePr>
        <p:xfrm>
          <a:off x="220146" y="4903100"/>
          <a:ext cx="4090050" cy="1865425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166125"/>
                <a:gridCol w="1411775"/>
                <a:gridCol w="1512150"/>
              </a:tblGrid>
              <a:tr h="73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Confusion Matrix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56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 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True Positive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False Positive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</a:tr>
              <a:tr h="56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False Negative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True Negative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98" name="Google Shape;198;p31"/>
          <p:cNvSpPr txBox="1"/>
          <p:nvPr/>
        </p:nvSpPr>
        <p:spPr>
          <a:xfrm>
            <a:off x="4828821" y="4910463"/>
            <a:ext cx="3902100" cy="1865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Performance Metric: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		</a:t>
            </a: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Imbalanced data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Type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[“</a:t>
            </a: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Paid Apps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= 1”]     =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734    (7%)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Type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[“</a:t>
            </a: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Free Apps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= 0”]     =   890</a:t>
            </a: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4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(93%)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Accuracy not chosen a</a:t>
            </a:r>
            <a:r>
              <a:rPr lang="en-US" sz="1200">
                <a:latin typeface="Avenir"/>
                <a:ea typeface="Avenir"/>
                <a:cs typeface="Avenir"/>
                <a:sym typeface="Avenir"/>
              </a:rPr>
              <a:t>s metric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Precision =  tp/(tp + fp)</a:t>
            </a: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Recall      =  tp/(tp+fn)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575" y="2923537"/>
            <a:ext cx="1832850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750" y="1190537"/>
            <a:ext cx="6423475" cy="17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First Iteration</a:t>
            </a:r>
            <a:endParaRPr sz="3600" b="1" i="0" u="none" strike="noStrike" cap="none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Training: 7708; Testing =  1927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(80% &amp; 20% random split)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06" name="Google Shape;206;p32"/>
          <p:cNvGraphicFramePr/>
          <p:nvPr/>
        </p:nvGraphicFramePr>
        <p:xfrm>
          <a:off x="201810" y="1925086"/>
          <a:ext cx="4506275" cy="183950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126575"/>
                <a:gridCol w="1254625"/>
                <a:gridCol w="990475"/>
                <a:gridCol w="1134600"/>
              </a:tblGrid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Algorithm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Precision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Recall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Naive Bayesian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87.25%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94.74%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9.7%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Logistic Regression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91.09%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2.44%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Decison Trees (J48)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92.49%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54.54%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19.23%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Google Shape;207;p32"/>
          <p:cNvGraphicFramePr/>
          <p:nvPr/>
        </p:nvGraphicFramePr>
        <p:xfrm>
          <a:off x="259321" y="4793300"/>
          <a:ext cx="4391250" cy="192565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252000"/>
                <a:gridCol w="1515750"/>
                <a:gridCol w="1623500"/>
              </a:tblGrid>
              <a:tr h="76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Confusion Matrix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 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30 (TP)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25 (FP)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126 (FN)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1746 (TN)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08" name="Google Shape;208;p32"/>
          <p:cNvSpPr txBox="1"/>
          <p:nvPr/>
        </p:nvSpPr>
        <p:spPr>
          <a:xfrm>
            <a:off x="5245925" y="3164030"/>
            <a:ext cx="3522600" cy="16293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potential flaws 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 b="1"/>
              <a:t>Data imbalance problem</a:t>
            </a:r>
            <a:endParaRPr b="1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 b="1"/>
              <a:t>Binning continuous variables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Google Play Store - Current Trends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Business Value Proposition - Why This Project?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Dataset Description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Data Wrangling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Exploratory Data Analysis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Model Building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/>
              <a:t>Business Insights and Recommendations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900" y="2272625"/>
            <a:ext cx="2922901" cy="29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</a:t>
            </a: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</a:t>
            </a:r>
            <a:r>
              <a:rPr lang="en-US" sz="3600" b="1" i="0" u="none" strike="noStrike" cap="none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Iteration</a:t>
            </a:r>
            <a:endParaRPr sz="3600" b="1" i="0" u="none" strike="noStrike" cap="none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71675" y="1476550"/>
            <a:ext cx="8465400" cy="835200"/>
          </a:xfrm>
          <a:prstGeom prst="rect">
            <a:avLst/>
          </a:prstGeom>
          <a:solidFill>
            <a:srgbClr val="D8EE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trike="sngStrike"/>
              <a:t>Oversample WEKA filter  (resampling filter)</a:t>
            </a:r>
            <a:endParaRPr strike="sngStrike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Downsample “Free” Category and take all “Paid apps category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Oversample “Paid” app only on training set (SMOTE filter)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5" name="Google Shape;215;p33"/>
          <p:cNvGraphicFramePr/>
          <p:nvPr/>
        </p:nvGraphicFramePr>
        <p:xfrm>
          <a:off x="4230760" y="3047911"/>
          <a:ext cx="4506275" cy="183950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126575"/>
                <a:gridCol w="1254625"/>
                <a:gridCol w="990475"/>
                <a:gridCol w="1134600"/>
              </a:tblGrid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Algorithm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Precision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Recall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Naive Bayesian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70.49%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70.89%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71.81%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Logistic Regression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77.54%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77.23%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79.12%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Decison Trees (J48)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93.79%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90.43%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96.16%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6" name="Google Shape;216;p33"/>
          <p:cNvSpPr txBox="1"/>
          <p:nvPr/>
        </p:nvSpPr>
        <p:spPr>
          <a:xfrm>
            <a:off x="336900" y="2756425"/>
            <a:ext cx="38148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Resampled to eliminate class bias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Paid = 4829 (50%)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= 4829 (50%)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447150" y="5270300"/>
            <a:ext cx="8289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Significant improvement in performance.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this is over fitting for the data. Also this mode of oversampling does not represent the real world performance (synthetic data overlaps from training and testing)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Second Iteration</a:t>
            </a:r>
            <a:endParaRPr sz="3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271675" y="1476550"/>
            <a:ext cx="8465400" cy="483000"/>
          </a:xfrm>
          <a:prstGeom prst="rect">
            <a:avLst/>
          </a:prstGeom>
          <a:solidFill>
            <a:srgbClr val="D8EE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Downsample “Free” Category and take all “Paid apps category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34"/>
          <p:cNvGraphicFramePr/>
          <p:nvPr/>
        </p:nvGraphicFramePr>
        <p:xfrm>
          <a:off x="4151710" y="2539761"/>
          <a:ext cx="4506275" cy="174265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126575"/>
                <a:gridCol w="1254625"/>
                <a:gridCol w="990475"/>
                <a:gridCol w="1134600"/>
              </a:tblGrid>
              <a:tr h="33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Algorithm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Precision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Recall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Naive Bayesian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83.24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27.46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Logistic Regression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82.97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62.5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28.17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Decison Trees (J48)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83.37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59.79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40.84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34"/>
          <p:cNvSpPr txBox="1"/>
          <p:nvPr/>
        </p:nvSpPr>
        <p:spPr>
          <a:xfrm>
            <a:off x="149750" y="2393175"/>
            <a:ext cx="38148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---&gt; 8902 ----&gt;(3) ----&gt; 2968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Paid ----&gt;734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Paid = 734 	  (20%) 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= 2968 (80%)    Training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and Testing split on 80% and 20% of this 3702 instances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359425" y="5204250"/>
            <a:ext cx="4842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without overfitting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Second Iteration</a:t>
            </a:r>
            <a:endParaRPr sz="3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271675" y="1476550"/>
            <a:ext cx="8465400" cy="483000"/>
          </a:xfrm>
          <a:prstGeom prst="rect">
            <a:avLst/>
          </a:prstGeom>
          <a:solidFill>
            <a:srgbClr val="D8EE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Downsample “Free” Category and take all “Paid apps category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3" name="Google Shape;233;p35"/>
          <p:cNvGraphicFramePr/>
          <p:nvPr/>
        </p:nvGraphicFramePr>
        <p:xfrm>
          <a:off x="4151710" y="2539761"/>
          <a:ext cx="4506275" cy="174265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126575"/>
                <a:gridCol w="1254625"/>
                <a:gridCol w="990475"/>
                <a:gridCol w="1134600"/>
              </a:tblGrid>
              <a:tr h="33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Algorithm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Precision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Recall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8C8C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Naive Bayesian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77.27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24.46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Logistic Regression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74.68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Decison Trees (J48)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86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50.5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57.04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35"/>
          <p:cNvSpPr txBox="1"/>
          <p:nvPr/>
        </p:nvSpPr>
        <p:spPr>
          <a:xfrm>
            <a:off x="149750" y="2393175"/>
            <a:ext cx="3885300" cy="29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---&gt; 8904 ----&gt;(downsample 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Paid ----&gt;734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(80%)   -	-&gt; 4188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  ( 20 %) → 1048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Training (80%)   -	-&gt; 4188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[3603 Free, 585 Paid]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Resample with “SMOTE” filter: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[3603 Free, 3603 Paid]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Testing: [899 “Free” (85%), 149 “Paid”(15%)]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271675" y="5925800"/>
            <a:ext cx="8518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without overfitting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Third Iteration</a:t>
            </a:r>
            <a:endParaRPr sz="3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5" y="993699"/>
            <a:ext cx="4112400" cy="34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4153025" y="1394438"/>
            <a:ext cx="41124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Categories section: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Family, Medical, Personalization, Game and Business and ALL Others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Binned: 34 categories to 6 categories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3" name="Google Shape;243;p36"/>
          <p:cNvGraphicFramePr/>
          <p:nvPr/>
        </p:nvGraphicFramePr>
        <p:xfrm>
          <a:off x="2927938" y="4571925"/>
          <a:ext cx="2314575" cy="2281278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362075"/>
                <a:gridCol w="952500"/>
              </a:tblGrid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Size bins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Range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 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Light Weight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0-20 Mb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Mid Weight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20-40 Mb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Heavy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40-80 Mb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Bulky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&gt;80 Mb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44" name="Google Shape;244;p36"/>
          <p:cNvGraphicFramePr/>
          <p:nvPr/>
        </p:nvGraphicFramePr>
        <p:xfrm>
          <a:off x="5690125" y="4246000"/>
          <a:ext cx="3123900" cy="2528953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680300"/>
                <a:gridCol w="1443600"/>
              </a:tblGrid>
              <a:tr h="497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Reviews/Installs bins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Range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 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379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Low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0 -1000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1000-100000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100000 – 1 million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9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Mature Apps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&gt;1million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45" name="Google Shape;245;p36"/>
          <p:cNvGraphicFramePr/>
          <p:nvPr/>
        </p:nvGraphicFramePr>
        <p:xfrm>
          <a:off x="207525" y="4571925"/>
          <a:ext cx="2446475" cy="2281278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451975"/>
                <a:gridCol w="994500"/>
              </a:tblGrid>
              <a:tr h="45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Ratings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Range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 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Poor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 to 2.5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2.5 to 3.5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 to 4.5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Excellent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&gt;4.5</a:t>
                      </a:r>
                      <a:endParaRPr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37"/>
          <p:cNvGraphicFramePr/>
          <p:nvPr/>
        </p:nvGraphicFramePr>
        <p:xfrm>
          <a:off x="373450" y="1114750"/>
          <a:ext cx="8471250" cy="5291309"/>
        </p:xfrm>
        <a:graphic>
          <a:graphicData uri="http://schemas.openxmlformats.org/drawingml/2006/table">
            <a:tbl>
              <a:tblPr>
                <a:noFill/>
                <a:tableStyleId>{30C75739-5619-49F8-9EC4-797EDA858FC3}</a:tableStyleId>
              </a:tblPr>
              <a:tblGrid>
                <a:gridCol w="1694250"/>
                <a:gridCol w="1694250"/>
                <a:gridCol w="1694250"/>
                <a:gridCol w="1694250"/>
                <a:gridCol w="1694250"/>
              </a:tblGrid>
              <a:tr h="529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Algorithm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Algorithm Modifications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Accuracy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Precision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Recall</a:t>
                      </a:r>
                      <a:endParaRPr sz="1100" b="1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475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Bayesian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 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 attribute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57.82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 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20.76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69.80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5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Decision Trees (J48)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 and Size attributes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85.87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50.0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55.70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5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Bayesian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 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 and Size attributes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66.79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21.97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52.35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7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Decision Trees (J48)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Size and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Rating attributes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82.26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49.06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42.72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7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Bayesian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Size and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Rating attributes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50.28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19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76.51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7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Decision Trees (J48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Binned Categories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Rating, Installs and Review attributes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75.68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29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52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7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Naïve Bayesian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Binned Categories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Rating, Installs and Review attributes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55.28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24.67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74.22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Decision Trees (J48)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Binned Categories attribute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Install &amp; Size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88.26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62.68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57.53</a:t>
                      </a:r>
                      <a:endParaRPr sz="900"/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7"/>
          <p:cNvSpPr txBox="1"/>
          <p:nvPr/>
        </p:nvSpPr>
        <p:spPr>
          <a:xfrm>
            <a:off x="271675" y="258550"/>
            <a:ext cx="8046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Third Iteration</a:t>
            </a:r>
            <a:endParaRPr sz="3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1800" u="sng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271675" y="258550"/>
            <a:ext cx="8621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Building: </a:t>
            </a: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Chosen Model</a:t>
            </a:r>
            <a:r>
              <a:rPr lang="en-US" sz="3600" b="1">
                <a:latin typeface="Avenir"/>
                <a:ea typeface="Avenir"/>
                <a:cs typeface="Avenir"/>
                <a:sym typeface="Avenir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57" name="Google Shape;257;p38"/>
          <p:cNvGraphicFramePr/>
          <p:nvPr/>
        </p:nvGraphicFramePr>
        <p:xfrm>
          <a:off x="325496" y="1417475"/>
          <a:ext cx="4391250" cy="1925650"/>
        </p:xfrm>
        <a:graphic>
          <a:graphicData uri="http://schemas.openxmlformats.org/drawingml/2006/table">
            <a:tbl>
              <a:tblPr>
                <a:noFill/>
                <a:tableStyleId>{C02794ED-4276-48C9-A8E6-2B4A00D3EA26}</a:tableStyleId>
              </a:tblPr>
              <a:tblGrid>
                <a:gridCol w="1252000"/>
                <a:gridCol w="1515750"/>
                <a:gridCol w="1623500"/>
              </a:tblGrid>
              <a:tr h="76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Confusion Matrix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Label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8C8C8C"/>
                    </a:solidFill>
                  </a:tcPr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Paid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  (1)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 (TP)</a:t>
                      </a:r>
                      <a:endParaRPr sz="1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 (FP)</a:t>
                      </a:r>
                      <a:endParaRPr sz="1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</a:tr>
              <a:tr h="58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Predicted 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Free apps</a:t>
                      </a:r>
                      <a:r>
                        <a:rPr lang="en-US" sz="1000" b="1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(0)</a:t>
                      </a:r>
                      <a:endParaRPr sz="1000" b="1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 (FN) </a:t>
                      </a:r>
                      <a:endParaRPr sz="1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758 (TN)</a:t>
                      </a:r>
                      <a:endParaRPr sz="1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7225" y="5149025"/>
            <a:ext cx="1547075" cy="12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/>
          <p:nvPr/>
        </p:nvSpPr>
        <p:spPr>
          <a:xfrm>
            <a:off x="2875226" y="5383469"/>
            <a:ext cx="770400" cy="825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9EDEE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8" descr="tapedSystem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538" y="5031600"/>
            <a:ext cx="2014693" cy="1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6285" y="5204020"/>
            <a:ext cx="2158728" cy="13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5096226" y="5383469"/>
            <a:ext cx="770400" cy="825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9EDEE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5098700" y="1940344"/>
            <a:ext cx="3813900" cy="8799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u="sng">
                <a:latin typeface="Avenir"/>
                <a:ea typeface="Avenir"/>
                <a:cs typeface="Avenir"/>
                <a:sym typeface="Avenir"/>
              </a:rPr>
              <a:t>Model </a:t>
            </a:r>
            <a:r>
              <a:rPr lang="en-US" sz="1200" b="1" i="0" u="sng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Performance: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		</a:t>
            </a: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Precision =  63%</a:t>
            </a: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Recall      =  </a:t>
            </a: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58%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/>
        </p:nvSpPr>
        <p:spPr>
          <a:xfrm>
            <a:off x="271675" y="258550"/>
            <a:ext cx="8621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Recommendations</a:t>
            </a:r>
            <a:endParaRPr sz="3600" b="1" i="0" u="none" strike="noStrike" cap="none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325875" y="1015150"/>
            <a:ext cx="8533800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 dirty="0">
                <a:solidFill>
                  <a:srgbClr val="666666"/>
                </a:solidFill>
              </a:rPr>
              <a:t>Specialized apps (Medical, Finance, Business) have  lower number of installs: </a:t>
            </a:r>
            <a:endParaRPr sz="1800" dirty="0">
              <a:solidFill>
                <a:srgbClr val="666666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 dirty="0">
                <a:solidFill>
                  <a:srgbClr val="666666"/>
                </a:solidFill>
              </a:rPr>
              <a:t>Target High reviews and Ratings (Excellent ratings &gt; 4.5)</a:t>
            </a:r>
            <a:endParaRPr sz="1800" dirty="0">
              <a:solidFill>
                <a:srgbClr val="666666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 dirty="0">
                <a:solidFill>
                  <a:srgbClr val="666666"/>
                </a:solidFill>
              </a:rPr>
              <a:t>Can be priced high (up to $80)</a:t>
            </a:r>
            <a:endParaRPr sz="1800" dirty="0">
              <a:solidFill>
                <a:srgbClr val="666666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 dirty="0">
                <a:solidFill>
                  <a:srgbClr val="666666"/>
                </a:solidFill>
              </a:rPr>
              <a:t>Lighter. Faster and Bug free</a:t>
            </a:r>
            <a:endParaRPr sz="1800" dirty="0"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 dirty="0">
                <a:solidFill>
                  <a:srgbClr val="666666"/>
                </a:solidFill>
              </a:rPr>
              <a:t>Non-specialized common apps </a:t>
            </a:r>
            <a:endParaRPr sz="1800" dirty="0">
              <a:solidFill>
                <a:srgbClr val="666666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 dirty="0">
                <a:solidFill>
                  <a:srgbClr val="666666"/>
                </a:solidFill>
              </a:rPr>
              <a:t>Faster. Target higher downloads and above average ratings (4.125)</a:t>
            </a:r>
            <a:endParaRPr sz="1800" dirty="0">
              <a:solidFill>
                <a:srgbClr val="666666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-US" sz="1800" dirty="0">
                <a:solidFill>
                  <a:srgbClr val="666666"/>
                </a:solidFill>
              </a:rPr>
              <a:t>Model low price or Free with ad revenue</a:t>
            </a:r>
            <a:endParaRPr sz="1800" dirty="0"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 dirty="0">
                <a:solidFill>
                  <a:srgbClr val="666666"/>
                </a:solidFill>
              </a:rPr>
              <a:t>Target sized apps (&lt; 40 MB) except for gaming apps</a:t>
            </a:r>
            <a:endParaRPr sz="1800" dirty="0"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 dirty="0">
                <a:solidFill>
                  <a:srgbClr val="666666"/>
                </a:solidFill>
              </a:rPr>
              <a:t>Prevent </a:t>
            </a:r>
            <a:r>
              <a:rPr lang="en-US" sz="1800" dirty="0" smtClean="0">
                <a:solidFill>
                  <a:srgbClr val="666666"/>
                </a:solidFill>
              </a:rPr>
              <a:t>ads or paid on features in </a:t>
            </a:r>
            <a:r>
              <a:rPr lang="en-US" sz="1800" dirty="0">
                <a:solidFill>
                  <a:srgbClr val="666666"/>
                </a:solidFill>
              </a:rPr>
              <a:t>apps priced &gt; $10</a:t>
            </a:r>
            <a:endParaRPr sz="18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88" y="4826025"/>
            <a:ext cx="5827175" cy="17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575" y="552250"/>
            <a:ext cx="1304001" cy="21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251" y="768850"/>
            <a:ext cx="56769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/>
        </p:nvSpPr>
        <p:spPr>
          <a:xfrm>
            <a:off x="4688001" y="568300"/>
            <a:ext cx="3467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Word Cloud from  Highly Rated Apps</a:t>
            </a:r>
            <a:endParaRPr b="1" dirty="0"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00" y="4149900"/>
            <a:ext cx="4928901" cy="2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982575" y="3915875"/>
            <a:ext cx="3467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Word Cloud from  Poorly Rated Apps</a:t>
            </a:r>
            <a:endParaRPr b="1"/>
          </a:p>
        </p:txBody>
      </p:sp>
      <p:sp>
        <p:nvSpPr>
          <p:cNvPr id="280" name="Google Shape;280;p40"/>
          <p:cNvSpPr txBox="1"/>
          <p:nvPr/>
        </p:nvSpPr>
        <p:spPr>
          <a:xfrm>
            <a:off x="2043975" y="-44175"/>
            <a:ext cx="3350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?</a:t>
            </a:r>
            <a:endParaRPr sz="3600" b="1" i="0" u="none" strike="noStrike" cap="none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latin typeface="Avenir"/>
                <a:ea typeface="Avenir"/>
                <a:cs typeface="Avenir"/>
                <a:sym typeface="Avenir"/>
              </a:rPr>
              <a:t>		</a:t>
            </a:r>
            <a:endParaRPr sz="24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Play Store</a:t>
            </a:r>
            <a:r>
              <a:rPr lang="en-US" sz="3959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Trends</a:t>
            </a:r>
            <a:endParaRPr sz="3959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50" y="1101525"/>
            <a:ext cx="3897075" cy="551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600" y="1200601"/>
            <a:ext cx="4179669" cy="51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57200" y="236038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Value Proposition</a:t>
            </a:r>
            <a:endParaRPr sz="3959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1652100" y="1126200"/>
            <a:ext cx="7491900" cy="4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Mobile App ecosystem is large and continues to grow.  In 2016, revenue reached $88 billion, and by 2020 forecasted mobile app revenue will reach </a:t>
            </a:r>
            <a:r>
              <a:rPr lang="en-US" sz="2400" b="1">
                <a:solidFill>
                  <a:srgbClr val="4A86E8"/>
                </a:solidFill>
              </a:rPr>
              <a:t>$189 billion</a:t>
            </a:r>
            <a:endParaRPr sz="2400" b="1">
              <a:solidFill>
                <a:srgbClr val="4A86E8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Google App Marketplace is an open source environment with more apps, compared to Apple’s.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Identify the types of apps currently in the app store, specific apps that are selling, purchasing trends of consumers, popular categories, and features customers like or dislike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model allows one to price your apps with either paid on features or free based on past data</a:t>
            </a:r>
            <a:endParaRPr sz="24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100" y="5152300"/>
            <a:ext cx="1833425" cy="14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Description</a:t>
            </a:r>
            <a:endParaRPr sz="3959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39174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2400" b="1" u="sng">
                <a:solidFill>
                  <a:srgbClr val="000000"/>
                </a:solidFill>
              </a:rPr>
              <a:t>Dataset 1:</a:t>
            </a:r>
            <a:endParaRPr sz="24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b="1">
                <a:solidFill>
                  <a:srgbClr val="000000"/>
                </a:solidFill>
              </a:rPr>
              <a:t>Number of records:  10482</a:t>
            </a:r>
            <a:endParaRPr b="0">
              <a:solidFill>
                <a:srgbClr val="000000"/>
              </a:solidFill>
              <a:highlight>
                <a:srgbClr val="EA9999"/>
              </a:highlight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E6B8AF"/>
                </a:highlight>
              </a:rPr>
              <a:t>App Name</a:t>
            </a:r>
            <a:endParaRPr b="0">
              <a:solidFill>
                <a:srgbClr val="000000"/>
              </a:solidFill>
              <a:highlight>
                <a:srgbClr val="E6B8AF"/>
              </a:highlight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Category 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Rating   	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Reviews (Number of Reviews)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Size 	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Installs 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Type (Free or Paid)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Price 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Content Rating (Everyone, Teen, or any specific target audience) 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Genres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Last Updated 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Current Version</a:t>
            </a:r>
            <a:endParaRPr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Android Version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91" name="Google Shape;91;p18"/>
          <p:cNvCxnSpPr/>
          <p:nvPr/>
        </p:nvCxnSpPr>
        <p:spPr>
          <a:xfrm>
            <a:off x="1035475" y="5179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649775" y="914400"/>
            <a:ext cx="39174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2400" b="1" u="sng">
                <a:solidFill>
                  <a:srgbClr val="000000"/>
                </a:solidFill>
              </a:rPr>
              <a:t>Dataset 2:</a:t>
            </a:r>
            <a:endParaRPr sz="24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>
                <a:solidFill>
                  <a:srgbClr val="000000"/>
                </a:solidFill>
              </a:rPr>
              <a:t>Number of records: 64296</a:t>
            </a:r>
            <a:endParaRPr sz="18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  <a:highlight>
                  <a:srgbClr val="F4CCCC"/>
                </a:highlight>
              </a:rPr>
              <a:t>App Name</a:t>
            </a:r>
            <a:endParaRPr sz="1800" b="0">
              <a:solidFill>
                <a:srgbClr val="000000"/>
              </a:solidFill>
              <a:highlight>
                <a:srgbClr val="F4CCCC"/>
              </a:highlight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Translated_Review </a:t>
            </a:r>
            <a:endParaRPr sz="18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Sentiment (Postive, Nan, Neutral, Negative)</a:t>
            </a:r>
            <a:endParaRPr sz="18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Sentiment_Polarity (Score of polarity)</a:t>
            </a:r>
            <a:endParaRPr sz="1800" b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Sentiment_Subjectivity (Subjective or Explanative review)</a:t>
            </a:r>
            <a:endParaRPr sz="1800" b="0">
              <a:solidFill>
                <a:srgbClr val="000000"/>
              </a:solidFill>
            </a:endParaRPr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400" b="1" u="sng">
                <a:solidFill>
                  <a:schemeClr val="dk1"/>
                </a:solidFill>
              </a:rPr>
              <a:t>Dataset Source: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n-US">
                <a:solidFill>
                  <a:srgbClr val="000000"/>
                </a:solidFill>
              </a:rPr>
              <a:t>Data from 2010-2018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73" y="5500648"/>
            <a:ext cx="1654950" cy="7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48558" y="557675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r>
              <a:rPr lang="en-US" sz="3959"/>
              <a:t/>
            </a:r>
            <a:br>
              <a:rPr lang="en-US" sz="3959"/>
            </a:br>
            <a:endParaRPr sz="3959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405875" y="786275"/>
            <a:ext cx="6677100" cy="59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u="sng"/>
              <a:t>Dataset 1</a:t>
            </a:r>
            <a:endParaRPr sz="180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Remove all duplicate entries (1181 duplicate records eliminated)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Handle NaN or Missing information</a:t>
            </a:r>
            <a:endParaRPr/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/>
              <a:t>Rating 1463 15% , Type 1 , Current Ver 8</a:t>
            </a:r>
            <a:r>
              <a:rPr lang="en-US"/>
              <a:t>, </a:t>
            </a:r>
            <a:r>
              <a:rPr lang="en-US" sz="1400"/>
              <a:t>Android Ver 2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Rating NaN is replaced by Average of Category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Size field contained information with bytes, MegaBytes with ‘M” suffix, kiloBytes with ‘Kb’ sufffix. Cleaned up and transformed to MB scale. Also 'Varies with device‘ replaced by Category Mean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Price column transformed all units to dollars (numeric)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Installs and Reviews has very high dynamic range: few hundreds to billions. Transformed to log10 scale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Junk apps with very high prices ( &gt; $100) are discarded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All cleaned up data are converted to .ARFF format for model building</a:t>
            </a:r>
            <a:endParaRPr sz="1400"/>
          </a:p>
        </p:txBody>
      </p:sp>
      <p:pic>
        <p:nvPicPr>
          <p:cNvPr id="100" name="Google Shape;100;p19" descr="tapedSystem.ps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84200"/>
            <a:ext cx="2802150" cy="21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57200" y="539838"/>
            <a:ext cx="8229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r>
              <a:rPr lang="en-US" sz="3959"/>
              <a:t/>
            </a:r>
            <a:br>
              <a:rPr lang="en-US" sz="3959"/>
            </a:br>
            <a:endParaRPr sz="3959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57200" y="1103400"/>
            <a:ext cx="8229600" cy="5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u="sng"/>
              <a:t>Dataset 2</a:t>
            </a:r>
            <a:endParaRPr sz="180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Handle NaN or Missing information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Merged with dataset1 using App name as primary key (“ SQL Inner Join”)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Every app contains number of positive/number of negative and number of neutral reviews, mean score and mean subjectivity score</a:t>
            </a:r>
            <a:endParaRPr sz="180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Only 25% of the apps have user reviews (Dataset limitation)</a:t>
            </a:r>
            <a:endParaRPr sz="1800"/>
          </a:p>
          <a:p>
            <a:pPr marL="342900" lvl="0" indent="-139700" algn="l" rtl="0">
              <a:spcBef>
                <a:spcPts val="64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r>
              <a:rPr lang="en-US" sz="3959"/>
              <a:t/>
            </a:r>
            <a:br>
              <a:rPr lang="en-US" sz="3959"/>
            </a:br>
            <a:endParaRPr sz="3959"/>
          </a:p>
        </p:txBody>
      </p:sp>
      <p:sp>
        <p:nvSpPr>
          <p:cNvPr id="112" name="Google Shape;112;p21" descr="data:image/png;base64,iVBORw0KGgoAAAANSUhEUgAAA3wAAAMxCAYAAACw0rGQAAAABHNCSVQICAgIfAhkiAAAAAlwSFlz%0AAAALEgAACxIB0t1+/AAAIABJREFUeJzs3XuYXfOhP/73yCSkEkFNzoOgOKgedQh16ntKiONSl0oR%0AkZKkQu9KcKSl1K0SFKVIiKKaqLj1EKc9qqhrHYImjltUmlBSMlSO3JrJZf/+8DOn0yQTmezZST55%0AvZ5nnmfPWmuv92ft2bNnv2etvVZdpVKpBAAAgOKstbIHAAAAQPtQ+AAAAAql8AEAABRK4QMAACiU%0AwgcAAFAohQ8AAKBQCh8Aq5Ttttuu+eull15qnn7//fc3T+/du/cKZVx55ZXZbrvt8qMf/ajN63jv%0Avfdyyy23tLrM008/nUGDBmWXXXbJzjvvnC984QsZM2ZMFi5c2LxM7969s9122+W1115r81gAYGkU%0APgBWWU8++WTz7aeeemoljqSlP/7xjznggAMybty4pS7z8ssv59hjj81///d/Z6uttspOO+2UqVOn%0A5vzzz8+VV15Zw9ECsCZT+ABY5XzsYx9LsnjhW3fddVfWkFpobGzMjBkzWl3m7rvvTlNTU775zW/m%0A9ttvz4033pgbb7wxSZa5ZxAAqkXhA2CVs8EGG+QTn/hEnnnmmSxatCjvv/9+Jk2alJ133nmxZR9+%0A+OH06dMn//zP/5yePXvmuOOOy5/+9KckHxTG7bbbLieeeGKOO+649OzZMzfffPNi6zj33HOz3Xbb%0ApW/fvpk7d26S5NFHH80XvvCF7LDDDtl3330zduzYJMkbb7yRgQMHJkmeffbZbLfddnnjjTcWW2d9%0AfX2S5JFHHsnEiROTJLvssktuueWWXH311Vm0aFGL5V944YV88YtfzKc//ekMGjQob7/99gpv4913%0A3539998/O+ywQw4++ODcf//9y/FTAKAECh8Aq6SePXvmf//3f/PSSy9l/PjxWbRoUXbdddcWy7z5%0A5pv51re+lVdffTU77rhjunfvnsceeywXXHBBi+Xuu+++TJ06NZ/4xCcWK41jx47Nz3/+8/To0SPX%0AXHNNOnfunMmTJ+frX/96pkyZks985jOZO3duzj777Nx1113p3LlzevbsmSRZf/31s88++6Rz586L%0Ajf+ggw5Kx44d8/zzz+fII4/MHnvskTPOOCMLFy7MrrvumrXWavkn+Hvf+166du2addZZJ//93/+d%0AH//4xyu0jY8//niGDh2ad955J7vttlumT5+eb3/72y32mgJQvvqVPQAAWJJdd901v/jFL/LUU081%0A7+36+8K31lpr5d///d+z2WabZZ999sl7772Xz372s4udAKVDhw659dZbs9FGGyVJHnjggSQf7KH7%0A/e9/n/XWWy+jRo3Kxz/+8STJddddlwULFuSKK67IAQcckBkzZmTPPffM9ddfnz59+mTIkCEZOHBg%0Attpqq4wYMWKJ4//kJz+ZUaNGZfjw4XnllVcyffr03HnnnbnzzjszePDgfOc732mx/Mknn5yBAwfm%0A4Ycfzle/+tVMmDBhhbZxwIABSZKf/vSn+fSnP51XX301Bx10UG688cb8y7/8y/L9MABYbSl8AKyS%0AdtlllyQfHLI4ffr0dOzYMTvuuGOLZTbeeOP07t07v/rVrzJ27Ng8++yzSZJ58+a1WG6LLbZoLkJ/%0A68MTway99trZYIMNmqe/8sorSZKTTjqpxfJ/+MMfmg/5/Cj+3//7f7nnnnsyefLkPPzww7nvvvvy%0A+9//PjfccEOOOOKIbL311s3LfljCNttssyRpzmnrNn64DUcccUSL5Z577rmPPH4AVn8KHwCrpE98%0A4hPZaKON8tRTT2Xu3LnZaaedsvbaa7dYZsKECRkwYEA22mijHH300TnhhBNy5JFHLraurl27LjGj%0Arq4uu+66a8aPH59rrrkmZ5xxRpJkwYIFSZLPfvazi50o5u+L1tIMGzYskydPzrnnnputt946W2+9%0AdQYPHpyjjjoqv//97zNp0qQWhW+dddZJ8sGeumps44fbsPfee7c4fPTDzxYCsGbwGT4AVlm77LJL%0AZs+evcTP7yXJuHHj0tTUlP79++f4449f6nr+/vNyHzryyCMzcuTIdOvWLbfcckvefPPNJMk//uM/%0AJkkOPfTQjBgxIuecc066d++evffeO+uvv37z+iqVylIzp02blsceeyzXXXdd83KzZ8/Ou+++myT5%0Ah3/4h4/wCLR9Gz/chmOPPTYjRozIiSeemE033TQHHXTQR8oFoAwKHwCrrA8P60wW//xekmy66aZJ%0AkhEjRmTw4MH58pe/nOSDYvVRbLDBBunatWuOO+64NDU1NZ8oZcCAAVlrrbVy5plnZuDAgTnssMNy%0Ayy23NB8mueGGGyZJnn/++QwcODBTp05dbN3f+ta30qlTp4wdOzaf//znc9xxx+Xf/u3f8vrrr6dn%0Az57NJ35ZlrZu46BBg5IkX/3qVzNo0KAMGDAgP/vZz/LnP//5I+UCUAaFD4BV1oclb6211lriJRmO%0AOeaYfOELX0iHDh3y8ssv55BDDsnOO++cGTNmLLGELc3AgQOz0UYbZdy4cc2Xf7jyyiuzzTbbNH9m%0A7vjjj28+0crWW2+dvn37pmPHjpk8eXL++te/LrbO7bffPjfffHP22muvzJo1K08++WQ6d+6cAQMG%0A5Nprr01dXd1HGltbt/HAAw/Meeedl4033jjPPPNMunbtmtNOO625MAKwZqirtHY8CgAAAKste/gA%0AAAAKpfABAAAUSuEDAAAolMIHAABQqNX+6quNjTOX+z4bbPCxvPfenHYYTXkZtcopJaNWOaVk1CrH%0Atqx6GbXKKSWjVjmlZNQqx7asehm1yiklo1Y5pWTUKqctGQ0NXZc6b43cw1df30HGKpZTSkatckrJ%0AqFWObVn1MmqVU0pGrXJKyahVjm1Z9TJqlVNKRq1ySsmoVU61M9bIwgcAALAmUPgAAAAKpfABAAAU%0ASuEDAAAolMIHAABQKIUPAACgUAofAABAoRQ+AACAQil8AAAAhVL4AAAACqXwAQAAFErhAwAAKJTC%0ABwAAUCiFDwAAoFAKHwAAQKEUPgAAgEIpfAAAAIVS+AAAAAql8AEAABRK4QMAACiUwgcAAFAohQ8A%0AAKBQCh8AAEChFD4AAIBC1a/sAQCsThq6d219fhaf3zh9ZnsNBwCgVfbwAQAAFErhAwAAKJTCBwAA%0AUCiFDwAAoFAKHwAAQKEUPgAAgEIpfAAAAIVS+AAAAAql8AEAABRK4QMAACiUwgcAAFAohQ8AAKBQ%0ACh8AAEChFD4AAIBCKXwAAACFUvgAAAAKpfABAAAUSuEDAAAolMIHAABQKIUPAACgUAofAABAoRQ+%0AAACAQil8AAAAhVL4AAAACqXwAQAAFErhAwAAKJTCBwAAUCiFDwAAoFAKHwAAQKEUPgAAgEIpfAAA%0AAIVS+AAAAAql8AEAABRK4QMAACiUwgcAAFAohQ8AAKBQ9e258okTJ+aSSy7J6NGjc/LJJ+edd95J%0Akrz55pv553/+5/zoRz9qsfwXv/jFdOnSJUnSo0ePDB8+vD2HBwAAULR2K3zXXXddxo0bl86dOydJ%0Ac7n73//93wwcODCnn356i+XnzZuXSqWS0aNHt9eQAAAA1ijtdkjn5ptvniuvvHKx6VdeeWWOOeaY%0AdO/evcX0l19+OXPnzs3gwYMzcODATJgwob2GBgAAsEaoq1QqlfZa+RtvvJFTTjklt912W5Lk3Xff%0AzcCBAzNu3Lh06NChxbKTJk3KxIkT07dv30ydOjVf+cpXcu+996a+vvWdkAsWLEx9fYdWlwGomro2%0A3KfdXmUBAFrXrp/h+3v33ntvDj744MXKXpJsueWW2WKLLVJXV5ctt9wy66+/fhobG7Pxxhu3us73%0A3puz3ONoaOiaxsaZy32/NTGjVjmlZNQqp5SMWuVUM6MhXZf7PtXcvtXt8VrZOaVk1CqnlIxa5diW%0AVS+jVjmlZNQqp5SMWuW0JaOhYenvT2p6ls4nnngie+655xLn3XHHHbnwwguTJG+//XZmzZqVhoaG%0AWg4PAACgKDUtfFOmTMlmm23WYtrQoUMzbdq0HHHEEZk5c2b69++fk08+OcOGDVvm4ZwAAAAsXbs2%0Aqh49ejR/fi9JfvnLXy62zMUXX9x8+9JLL23P4QAAAKxRXHgdAACgUAofAABAoRQ+AACAQil8AAAA%0AhVL4AAAACqXwAQAAFErhAwAAKJTCBwAAUCiFDwAAoFAKHwAAQKEUPgAAgEIpfAAAAIVS+AAAAAql%0A8AEAABRK4QMAACiUwgcAAFAohQ8AAKBQCh8AAEChFD4AAIBCKXwAAACFUvgAAAAKpfABAAAUSuED%0AAAAolMIHAABQKIUPAACgUAofAABAoRQ+AACAQil8AAAAhVL4AAAACqXwAQAAFErhAwAAKJTCBwAA%0AUCiFDwAAoFAKHwAAQKEUPgAAgEIpfAAAAIVS+AAAAAql8AEAABRK4QMAACiUwgcAAFAohQ8AAKBQ%0ACh8AAEChFD4AAIBCKXwAAACFUvgAAAAKpfABAAAUSuEDAAAolMIHAABQKIUPAACgUAofAABAoRQ+%0AAACAQil8AAAAhVL4AAAACqXwAQAAFErhAwAAKJTCBwAAUCiFDwAAoFAKHwAAQKEUPgAAgEIpfAAA%0AAIVS+AAAAArVroVv4sSJGTBgQJLkxRdfzB577JEBAwZkwIAB+dWvftVi2UWLFuX73/9++vXrlwED%0ABuS1115rz6EBAAAUr769Vnzddddl3Lhx6dy5c5LkhRdeyLHHHpvBgwcvcfn7778/TU1NufXWWzNh%0AwoRceOGFGTlyZHsNDwAAoHh1lUql0h4r/vWvf53tttsuQ4cOzW233Zazzz47U6ZMycKFC7PFFlvk%0AjDPOSJcuXZqXHz58eHbcccccdNBBSZI99tgjjz766DJzFixYmPr6Du2xCQCLq2vDfdrlVRYAYNna%0AbQ/f/vvvnzfeeKP5+x133DF9+/bNDjvskJEjR+bqq6/Od77zneb5s2bNalEAO3TokAULFqS+vvUh%0AvvfenOUeW0ND1zQ2zlzu+62JGbXKKSWjVjmlZNQqp5oZDem63Pep5vatbo/Xys4pJaNWOaVk1CrH%0Atqx6GbXKKSWjVjmlZNQqpy0ZDQ1Lf39Ss5O27Lvvvtlhhx2ab7/44ost5nfp0iWzZ89u/n7RokXL%0ALHsAAAAsXc0K33HHHZfnnnsuSfLEE0/kn/7pn1rM79mzZx555JEkyYQJE7LtttvWamgAAABFqtku%0AtHPOOSfnn39+OnbsmI022ijnn39+kmTo0KEZMmRI9t133zz++OM56qijUqlUMmzYsFoNDQAAoEjt%0AWvh69OiR2267LUnyT//0Txk7duxiy1x88cXNt88777z2HA4AAMAaxYXXAQAACqXwAQAAFErhAwAA%0AKJTCBwAAUCiFDwAAoFAKHwAAQKEUPgAAgEIpfAAAAIVS+AAAAAql8AEAABRK4QMAACiUwgcAAFAo%0AhQ8AAKBQCh8AAEChFD4AAIBCKXwAAACFUvgAAAAKpfABAAAUSuEDAAAolMIHAABQKIUPAACgUAof%0AAABAoRQ+AACAQil8AAAAhVL4AAAACqXwAQAAFErhAwAAKJTCBwAAUCiFDwAAoFAKHwAAQKEUPgAA%0AgEIpfAAAAIVS+AAAAAql8AEAABRK4QMAACiUwgcAAFAohQ8AAKBQCh8AAEChFD4AAIBCKXwAAACF%0AUvgAAAAKpfABAAAUSuEDAAAolMIHAABQKIUPAACgUAofAABAoRQ+AACAQil8AAAAhVL4AAAACqXw%0AAQAAFErhAwAAKJTCBwAAUCiFDwAAoFAKHwAAQKEUPgAAgEIpfAAAAIVS+AAAAAql8AEAABRK4QMA%0AACiUwgcAAFCo+vZc+cSJE3PJJZdk9OjReemll3L++eenQ4cO6dSpUy666KJstNFGLZb/4he/mC5d%0AuiRJevTokeHDh7fn8AAAAIrWboXvuuuuy7hx49K5c+ckyQUXXJCzzjor22+/fcaOHZvrrrsup59+%0AevPy8+bNS6VSyejRo9trSAAAAGuUdjukc/PNN8+VV17Z/P1ll12W7bffPkmycOHCrL322i2Wf/nl%0AlzN37twMHjw4AwcOzIQJE9praAAAAGuEukqlUmmvlb/xxhs55ZRTcttttzVPe/bZZ/O9730vN998%0AczbccMPm6ZMmTcrEiRPTt2/fTJ06NV/5yldy7733pr6+9Z2QCxYsTH19h/baBICW6tpwn3Z7lQUA%0AaF27fobv7/3qV7/KyJEjM2rUqBZlL0m23HLLbLHFFqmrq8uWW26Z9ddfP42Njdl4441bXed7781Z%0A7nE0NHRNY+PM5b7fmphRq5xSMmqVU0pGrXKqmdGQrst9n2pu3+r2eK3snFIyapVTSkatcmzLqpdR%0Aq5xSMmqVU0pGrXLaktHQsPT3JzU7S+fdd9+dMWPGZPTo0dlss80Wm3/HHXfkwgsvTJK8/fbbmTVr%0AVhoaGmo1PAAAgOLUpPAtXLgwF1xwQWbPnp1vf/vbGTBgQH784x8nSYYOHZpp06bliCOOyMyZM9O/%0Af/+cfPLJGTZs2DIP5wQAAGDp2rVR9ejRo/nze0899dQSl7n44oubb1966aXtORwAAIA1iguvAwAA%0AFErhAwAAKJTCBwAAUCiFDwAAoFAKHwAAQKEUPgAAgEIpfAAAAIVS+AAAAAql8AEAABRK4QMAACiU%0AwgcAAFAohQ8AAKBQCh8AAEChFD4AAIBCKXwAAACFUvgAAAAKpfABAAAUSuEDAAAolMIHAABQKIUP%0AAACgUAofAABAoRQ+AACAQil8AAAAhVL4AAAACqXwAQAAFErhAwAAKFSrhe/GG2/MW2+9lSSZNm1a%0A5s+fnySZPHlyzjrrrPYfHQAAAG3WauG7+OKLM2XKlDQ1NWWfffbJSy+9lCSZPn167rjjjpoMEAAA%0AgLZptfBVKpUl3gYAAGDV5zN8AAAAhVpm4aurq6vFOAAAAKiy+mUtcPbZZ6dz586pq6vL0KFD07lz%0A58yZM6cWYwMAAGAFtFr4Ntlkk8yfPz/z58/PxhtvnKampjQ1NSVJNt5445oMEAAAgLZptfA9+OCD%0AtRoHAAAAVbbMQzrff//9zJkzJw0NDRk5cmSSpFOnThk8eHDq65d5dwAAAFaSVhvbq6++mmOOOSbH%0AHHNMvvrVr+aqq65K8sGJXLp165Z+/frVZJAAAAAsv1bP0nnZZZclSXbZZZfmaRdddFE+85nP5J57%0A7mnfkQEAALBCWi18EyZMyEknnZTdd9+9edqWW26ZQw89NC+//HK7Dw4AAIC2a7XwzZo1Kw0NDUk+%0A+NzeHXfckW222SbdunXLwoULazJAAAAA2qbVwrfpppvm8ccfb/5+hx12SOfOnfPQQw9ls802a/fB%0AAQAA0HatnrTlsMMOy+WXX566urp87nOfy4IFC/Lb3/42d911V4YOHVqrMQIAANAGrRa+wYMH58UX%0AX8zPf/7z3HLLLUmSSqWSgw46KF/+8pdrMT4AAADaqNXC16FDh/zoRz/Ksccem2effTbJB2fs/PSn%0AP12TwQEAANB2H+nK6TvuuGN23HHH5u9///vfZ/To0c2XbQAAAGDV85EKX5LMnz8/v/zlLzNmzJi8%0A8MILSaLwAQAArMKWWfgaGxtzyy235Lbbbsu7776bJNljjz3y9a9/vd0HBwAAQNu1elmGU089Nb17%0A986IESPSqVOnHHvssUmSY489Nj179qzJAAEAAGibVgvfL3/5yyxYsCDHH398HnjggXzlK19JpVKp%0A1dgAAABYAa0WvsMOOyxrr712rr/++uy33375yU9+krq6ulqNDQAAgBXQauEbNmxYHnnkkZx22mmp%0Aq6vL9ddfnyQZNWpUHnnkkZoMEAAAgLZptfAlyXrrrZfBgwfnvvvuy7XXXptevXrlySefzNe+9rVa%0AjA8AAIA2+siXZUiSXr16pVevXvnTn/6UsWPHtteYAAAAqIJW9/Btv/32eeKJJxabvtlmm+W0005r%0At0EBAACw4lotfM7ICQAAsPpa5iGdv/vd7/L2228vcV6fPn2qPiAAAACqY5mF7yc/+ckS9/TV1dUp%0AfAAAAKuwZRa+b3/729l2221rMRYAAACqaJmFb+edd87uu+9ei7EAAABQRa2etGWTTTbJOuusU6ux%0AAAAAUEWt7uF78MEHazUOAAAAqqzVwrfPPvssdV5dXV3uv//+Vlc+ceLEXHLJJRk9enRee+21fPe7%0A301dXV222WabnH322Vlrrf/bwbho0aKcc845mTRpUjp16pQf/OAH2WKLLZZzcwAAAPhQq4d0dunS%0AJV27dm3x9e677+bNN9/Mm2++2eqKr7vuupx55pmZN29ekmT48OEZMmRIfv7zn6dSqeSBBx5osfz9%0A99+fpqam3HrrrTn11FNz4YUXruCmAQAArNlaLXx333137rrrrtx111258cYb84//+I/561//mh49%0AeuSGG25odcWbb755rrzyyubvX3jhhey2225Jkj333DO/+93vWiz/zDPPZI899kiS7LTTTnn++efb%0AtEEAAAB8YJln6UyScePG5cILL8yMGTPy5S9/OUOGDFnmyVz233//vPHGG83fVyqV1NXVJUnWXXfd%0AzJw5s8Xys2bNSpcuXZq/79ChQxYsWJD6+taHuMEGH0t9fYePshktNDR0Xe77rKkZtcopJaNWOaVk%0A1CqnVttSi+ySHq9StsXjtepl1CrHtqx6GbXKKSWjVjmlZNQqp5oZrbapadOm5eyzz85jjz2WbbbZ%0AJtdcc0123HHHNgX97ef1Zs+enfXWW6/F/C5dumT27NnN3y9atGiZZS9J3ntvznKPpaGhaxobZy57%0AwRVQSkatckrJqFVOKRm1yqlmRkOW/wW4mtu3uj1eKzunlIxa5ZSSUasc27LqZdQqp5SMWuWUklGr%0AnLZktFYQW21UBx98cObOnZsOHTpkk002yahRo5rn1dXVtThkc1k+9alP5cknn8y//Mu/5JFHHsln%0AP/vZFvN79uyZ3/72tznwwAMzYcIEF3sHKEBD9/Van7+EaY3T32+fwQDAGqjVwjdnzgd7zxYsWJCH%0AHnqoxbwPD8/8qL7zne/krLPOymWXXZatttoq+++/f5Jk6NChGTJkSPbdd988/vjjOeqoo1KpVDJs%0A2LDlWj8AAAAttVr4Xn755RVaeY8ePXLbbbclSbbccsuMGTNmsWUuvvji5tvnnXfeCuUBAADwf1o9%0AS+d9992Xv/zlL4tNf/PNN3PNNde026AAAABYca0WvpNOOimTJk1KU1NTtt9++zz33HNJktdffz1X%0AXHFFTQYIAABA27Ra+CqVyhJvAwAAsOprtfABAACw+lpm4Vves3ECAACwaljmlc1//OMfZ/31109d%0AXV1++MMfplu3bks8kQsAAACrlmUWvmeffbb59vjx45tv2/MHAACwamvX6/ABAACw8izzM3wvvvhi%0A/vSnPzV//+STT+bNN99s10EBAACw4lotfE899VT69euXBx54oHna5ZdfnkMPPTQvvPBCuw8OAACA%0Atmu18F155ZXZZJNN8q//+q/N077xjW9k3XXXzWWXXdbugwMAAKDtWi18L730Uk488cRss802zdP2%0A3HPPDBkyJM8991y7Dw4AAIC2W+Zn+BYuXLjYtPr6+ixYsKBdBgQAAEB1tFr4dt1114wcOTJTpkxp%0AnjZlypSMGjUqu+yyS7sPDgAAgLZr9bIMp5xySo466qgceOCB6datWyqVSt5///2ss846ueiii2o1%0ARgAAANqg1T182267bW6//fYceuihaWhoyMc//vEcdNBBufXWW/OpT32qVmMEAACgDVrdw5ckW2+9%0AdS688MLFpk+ePDlbb711uwwKAACAFdfqHr633347p59+eoYOHZo///nPSZI5c+bkoosuyqGHHlqT%0AAQIAANA2re7hO/PMM/Poo48mSd55551897vfzde//vVMmzYtm266aU0GCAAAQNu0uodvwoQJOeGE%0AE/KTn/wkTz75ZL72ta/lrbfeyqBBg/Kf//mftRojAAAAbdDqHr7Zs2enZ8+e2WmnnbJw4cJUKpWM%0AGTMmPXv2rNX4AAAAaKNW9/AtWrQoa621VurrP+iFZ555prIHAACwmljmWTp/85vf5KWXXkpdXV2e%0AeeaZTJs2rXnewIED23VwAAAAtN0yC9/NN9/cfPvGG29svl1XV6fwAQAArMJaLXw/+9nPajUOAAAA%0AqqzVwrftttuma9eu6dChQ4vps2bNyiuvvNKuAwMAAGDFtHrSlt133z3jx4/P/PnzM3DgwEyePDlJ%0A8j//8z85+uijazJAAAAA2qbVwlepVJq/nnrqqcyePbtW4wIAAGAFtVr4AAAAWH0ts/DV1dXVYhwA%0AAABU2Ue+Dl+S/Nd//VcmTJiQqVOntve4AAAAWEErdB0+AAAAVl3LvA7f1KlT06VLl0ybNi077rhj%0ArcYFAADACmq18L355ps599xzs2jRoiTJN77xjZx44ok1GRgAAAArptXCd+WVV2bzzTfP0UcfnV//%0A+tcZNWpUBg0alG7dutVqfAAAwGqgoXvXpc/L4vMap89sz+Hw/2v1LJ3Tp0/PSSedlGOOOSaXXHJJ%0AFixYkD//+c+1GhsAAAAroNXCt2DBgua9eeuvv36SpKmpqf1HBQAAwApb5lk6b7nlljz00ENZuHBh%0A6urqctNNN2WjjTZKXV1dvvvd79ZijAAAALTBMgvffffd1+L7X/7yl0mi8AEAAKziWi18DzzwQK3G%0AAQAAQJW1Wvg23XTTWo0DAACAKmv1pC0AAACsvhQ+AACAQil8AAAAhVL4AAAACqXwAQAAFErhAwAA%0AKJTCBwAAUCiFDwAAoFAKHwAAQKEUPgAAgEIpfAAAAIVS+AAAAAql8AEAABRK4QMAACiUwgcAAFAo%0AhQ8AAKBQCh8AAEChFD4AAIBCKXwAAACFqq9l2C9+8Yv8x3/8R5Jk3rx5eemll/L4449nvfXWS5L8%0A9Kc/ze23354NN9wwSXLuuedmq622quUQAQAAilHTwnfYYYflsMMOS/JBmTv88MOby16SPP/887no%0Aoouyww7UQSnzAAAgAElEQVQ71HJYAAAARVoph3T+z//8T1599dX069evxfQXXngho0aNSv/+/XPt%0AtdeujKEBAAAUo65SqVRqHXrCCSfkmGOOyWc/+9kW06+66qp86UtfSpcuXXLCCSekf//+2XvvvVtd%0A14IFC1Nf36E9hwvwf+racJ+av8quQura8IDV/s8SANWwvC/5Xu5roqaHdCbJ+++/nylTpixW9iqV%0ASgYNGpSuXbsmSXr16pUXX3xxmYXvvffmLPcYGhq6prFx5nLfb03MqFVOKRm1yiklo1Y51cxoSNfl%0Avk81t2/1e7yW35r8eK3snFIyapVjW1a9jFrllJJR7Zzl/Ru5ur3e1yqnLRkNDUt/7Gt+SOf48eOz%0A++67LzZ91qxZOfjggzN79uxUKpU8+eSTPssHAACwAmq+h2/KlCnp0aNH8/f33HNP5syZk379+uXk%0Ak0/OwIED06lTp+y+++7p1atXrYcHAABQjJoXvuOPP77F94ccckjz7T59+qRPnz61HhIAAECRXHgd%0AAACgUAofAABAoRQ+AACAQil8AAAAhVL4AAAACqXwAQAAFErhAwAAKJTCBwAAUCiFDwAAoFAKHwAA%0AQKEUPgAAgEIpfAAAAIVS+AAAAAql8AEAABRK4QMAACiUwgcAAFAohQ8AAKBQCh8AAEChFD4AAIBC%0AKXwAAACFUvgAAAAKpfABAAAUSuEDAAAolMIHAABQKIUPAACgUAofAABAoRQ+AACAQil8AAAAhVL4%0AAAAACqXwAQAAFErhAwAAKJTCBwAAUCiFDwAAoFAKHwAAQKEUPgAAgEIpfAAAAIVS+AAAAAql8AEA%0AABRK4QMAACiUwgcAAFAohQ8AAKBQCh8AAEChFD4AAIBCKXwAAACFUvgAAAAKpfABAAAUSuEDAAAo%0AlMIHAABQKIUPAACgUAofAABAoRQ+AACAQil8AAAAhVL4AAAACqXwAQAAFErhAwAAKJTCBwAAUCiF%0ADwAAoFAKHwAAQKEUPgAAgEIpfAAAAIVS+AAAAApVX+vAL37xi+nSpUuSpEePHhk+fHjzvAcffDBX%0AX3116uvrc/jhh+fII4+s9fAAAACKUdPCN2/evFQqlYwePXqxefPnz8/w4cNzxx13pHPnzunfv396%0A9+6djTbaqJZDBAAAKEZND+l8+eWXM3fu3AwePDgDBw7MhAkTmudNnjw5m2++ebp165ZOnTpll112%0Ayfjx42s5PAAAgKLUVSqVSq3CJk2alIkTJ6Zv376ZOnVqvvKVr+Tee+9NfX19nn766YwZMyaXX355%0AkuSKK67IJptskr59+7a6zgULFqa+vkMthg+Q1LXhPjV7lV0F1bXhAavdnyUAqml5X/K93NdETQ/p%0A3HLLLbPFFlukrq4uW265ZdZff/00NjZm4403TpcuXTJ79uzmZWfPnp2uXbsuc53vvTdnucfR0NA1%0AjY0zl/t+a2JGrXJKyahVTikZtcqpZkZDlv269PequX2r3+O1/Nbkx2tl55SSUasc27LqZdQqp5SM%0Aaucs79/I1e31vlY5bcloaFj6Y1/TQzrvuOOOXHjhhUmSt99+O7NmzUpDwwdvB7beeuu89tprmTFj%0ARpqamvL0009n5513ruXwAAAAilLTPXxHHHFETj/99PTv3z91dXUZNmxY/uu//itz5sxJv3798t3v%0AfjfHHXdcKpVKDj/88PzDP/xDLYcHAABQlJoWvk6dOuXSSy9tMa1nz57Nt3v37p3evXvXckgAAADF%0AcuF1AACAQil8AAAAhVL4AAAACqXwAQAAFErhAwAAKJTCBwAAUCiFDwAAoFAKHwAAQKEUPgAAgEIp%0AfAAAAIVS+AAAAAql8AEAABSqfmUPgDVLw2/WW/q8JUxr3Pf99hsMAAAUzh4+AACAQil8AAAAhVL4%0AAAAACqXwAQAAFErhAwAAKJTCBwAAUCiXZQAAVksN3Zd+qZ9kKZf7me5yP8CaxR4+AACAQil8AAAA%0AhVL4AAAACqXwAQAAFErhAwAAKJSzdAIArCEaundd+rwsPq9x+sz2HE6bdW9lOz6w+Pzpq+i2QHuz%0Ahw8AAKBQ9vABwBpmRPfLlmv5b04/pZ1GAkB7s4cPAACgUAofAABAoRQ+AACAQil8AAAAhVL4AAAA%0ACqXwAQAAFMplGQBWQU6bDwBUgz18AAAAhVL4AAAACqXwAQAAFErhAwAAKJSTtgAAQMEafrNe6/OX%0AMK1x3/fbZzDUnD18AAAAhVL4AAAACuWQTmiD5b1GWuI6aQAA1J49fAAAAIVS+AAAAAql8AEAABRK%0A4QMAACiUwgcAAFAohQ8AAKBQCh8AAEChXIcPgNVe94auS5+5hHnTG2e242gAYNVhDx8AAECh7OED%0AAKBqRnS/bLnv883pp7TDSIDEHj4AAIBiKXwAAACFUvgAAAAKpfABAAAUSuEDAAAolMIHAABQKJdl%0AAABoRfeGrkufuYR50xtntuNoAJZPTQvf/Pnzc8YZZ+TNN99MU1NTvvGNb2SfffZpnv/Tn/40t99+%0AezbccMMkybnnnputttqqlkMEAAAoRk0L37hx47L++uvnhz/8YWbMmJE+ffq0KHzPP/98Lrroouyw%0Aww61HBYAAECRalr4DjjggOy///5Jkkqlkg4dOrSY/8ILL2TUqFFpbGzMXnvtla997Wu1HB4AAEBR%0Aalr41l133STJrFmzcuKJJ2bIkCEt5h900EH50pe+lC5duuSEE07Ib3/72+y9996trnODDT6W+voO%0ArS6zJA2tHY9fJaVk1DKnvXNX1na0R7bn16qXsTKzV8fn18rMXl0fL6/Fq0d2e2SU8rNfmTmr6vO4%0ArtWQJWdUqpLcujX5Z7Iq5FQzo+Ynbfnzn/+cb33rW/nSl76UQw45pHl6pVLJoEGD0rXrBxvXq1ev%0AvPjii8ssfO+9N2e5x9DQ0DWN7fyB6lIyqp3TsJzLV3P7avV4Lc3qti2r4/OrFhkNWf4X4Fo8jqvq%0A82t5f+eTNm7Lcv5hXFUfr1UhZ0lW1cdrTXh+JSv3NaxWz7nlz1m5r8VV/X1swxv75c2u1e/Kynx+%0AlfRa3JaM1gpiTS/L8M4772Tw4ME57bTTcsQRR7SYN2vWrBx88MGZPXt2KpVKnnzySZ/lAwAAWAE1%0A3cN3zTXX5P3338+IESMyYsSIJEnfvn0zd+7c9OvXLyeffHIGDhyYTp06Zffdd0+vXr1qOTwAAICi%0A1LTwnXnmmTnzzDOXOr9Pnz7p06dPDUcEAABQLhdeJ8kyLiqbuLAsAACshhQ+AABgtTCi+2XLfZ9v%0ATj+lHUay+qjpSVsAAACoHYUPAACgUAofAABAoRQ+AACAQjlpCwAALEFD9/WWPm8J0xqnv99+g4E2%0AsocPAACgUAofAABAoRQ+AACAQil8AAAAhVL4AAAACqXwAQAAFErhAwAAKJTCBwAAUCgXXodVWPfu%0AXVuZu/i86dNntt9gAABY7djDBwAAUCh7+AAAAP5/rR9hlaxuR1nZwwcAAFAohQ8AAKBQCh8AAECh%0AFD4AAIBCKXwAAACFUvgAAAAKpfABAAAUSuEDAAAolAuvAwBV1/qFi5c8b1W+cDHA6soePgAAgEIp%0AfAAAAIVySCes4Rq6r7f0eUuZ3jj9/fYZDAAAVWUPHwAAQKHs4QNYQzmpBgCUzx4+AACAQil8AAAA%0AhXJIJ9Duuje0duhgkiXMn97o0EEAgBVlDx8AAEChFD4AAIBCKXwAAACFUvgAAAAK5aQtK2h5r2Pl%0AGlYALE1Dq39TkoYl/F1p9HcFgFbYwwcAAFAoe/gAAABqrKH7ekuft4RpjdPfb1OOwgcAH0HDb5bv%0AD3OSNO7btj/OAFAtDukEAAAolMIHAABQqGIP6RzR/bLlvs83p5/SDiMBamV5D7lzuB0AULpiCx8A%0AwOqitX9YJf5pBbSdwkdxWruO1ZKuYZW4jhUAAGVS+FYDy3vK1qTtp20FAADK4aQtAAAAhVL4AAAA%0ACqXwAQAAFErhAwAAKJTCBwAAUCiFDwAAoFAKHwAAQKEUPgAAgEIpfAAAAIVS+AAAAAql8AEAABSq%0ApoVv0aJF+f73v59+/fplwIABee2111rMf/DBB3P44YenX79+ue2222o5NAAAgOLUtPDdf//9aWpq%0Ayq233ppTTz01F154YfO8+fPnZ/jw4bnhhhsyevTo3HrrrXnnnXdqOTwAAICi1LTwPfPMM9ljjz2S%0AJDvttFOef/755nmTJ0/O5ptvnm7duqVTp07ZZZddMn78+FoODwAAoCh1lUqlUquw733ve9lvv/3S%0Aq1evJMlee+2V+++/P/X19Xn66aczZsyYXH755UmSK664Iptsskn69u1bq+EBAAAUpaZ7+Lp06ZLZ%0As2c3f79o0aLU19cvcd7s2bPTtWvXWg4PAACgKDUtfD179swjjzySJJkwYUK23Xbb5nlbb711Xnvt%0AtcyYMSNNTU15+umns/POO9dyeAAAAEWp6SGdixYtyjnnnJNXXnkllUolw4YNy4svvpg5c+akX79+%0AefDBB3P11VenUqnk8MMPz9FHH12roQEAABSnpoUPAACA2nHhdQAAgEIpfAAAAIVS+AAAAAql8AEA%0AABSqfmUPoD2NHz9+qfM+85nPtEvmH/7wh3Ts2DGf+MQn2mX9tM3777+ftdZaK126dFnZQ4EV1tTU%0AlE6dOq3sYVADTU1Neeedd/Lxj388a6+99soeDnxklUoldXV17Z4zadKkbLfddu2ew+ph7ty56dy5%0A88oexiqn6D18t9xyS4uvsWPHZsiQIfnmN79ZtYzHH388e+21V+bPn59bbrkl3/jGNzJ06NDcfvvt%0AVctIkkcffbSq61ua6dOnL3H6xIkTq5pz//33J0lmzpyZiy66KD/60Y8yZ86cqq3/hRdeSJ8+fTJ/%0A/vzcd9992X///XP44YfnwQcfrFpG8sE/FZb2VS2zZs3K5ZdfniT50pe+lN69e+ff/u3f8uKLL1Yt%0AI0muuuqqpX5Vy5133lm1dbXmL3/5S/Pthx56KL/73e+qnjF27Niqr/PvDRkypPn2DTfc0Hz7+OOP%0Ar2rOpEmTljj97rvvrlrGtdde23z7iSeeaL599tlnVy1jxowZGTZsWBYtWpRXXnklhx12WPr3758/%0A/vGPVctIarMt8+fPz3nnnZfPf/7zOeWUU/L5z38+5557bubPn1+1jFpsx8p28cUXV3V9tXhtST74%0AJ2WS3Hfffbnrrrty1113VfVn/+E6l/RVLUcffXSmTZtWtfUtzUknnZSf/vSn7Zoxf/785vd1p556%0AagYOHJhBgwbl9ddfb9fcJBk0aFDV11mr5/GH/vCHP2Tq1KntmvGhAQMGVHV97f1+tTUPP/xw1dZV%0AdOG77LLLmr++//3vZ9GiRdlmm20ybty4qmVcffXVuf3229OxY8dcd911uf766zNmzJjccccdVctI%0APngz/oMf/CBNTU1VXe/f+/d///fm26eddlrz7UsvvbRqGZdccknuvvvuLFy4MOeff37mzJmTDTbY%0AIOecc07VMi6++OJceOGF6dixYy6//PL85Cc/yZ133plRo0ZVLSOpzT8VLrjggmywwQZJkg4dOuTe%0Ae+/NWWedlZEjR1YtI0k22mijFl/rrrtufv7zn1f1BaeaBWJp7rnnnvTr1y/z58/PVVddlZEjR+bm%0Am2/OiBEjqprzu9/9Lt/85jczY8aMqq73b7377rvNtx966KHm29W+ms6JJ57Y4o1LU1NTvve97+X6%0A66+vWsbjjz/efPtvn7tTpkypWsbZZ5+dHj16JEl+8IMfZMCAATnzzDNzwQUXVC0jqc22XH311fn4%0Axz+eBx54IGPHjs1vfvObbLDBBrniiiuqllGL7UiS3r17Z5999sk+++zT4vY+++xT1Zwleeqpp6q2%0Arlq9ttx///358pe/nOSD58HkyZNzzz335KabbqpaxuTJk1t8vfrqq7n44ovz4x//uGoZxx9/fI47%0A7rjcc889VVvnktx5552ZMmVKjjvuuDQ2NrZLxg9/+MNMnjw5STJt2rScc845OeCAA6r+s1+SWbNm%0AVXV9tXge12pnyJJU8+9jLd6vJskvfvGLfO5zn2v+Z/7MmTNz0kkn5ZJLLqleSGUN8NBDD1X222+/%0AypgxY6q+7gEDBlQqlUrl9ddfr+y3337N04866qiq5ixcuLBy7bXXVg477LDKpEmTqrruv3XMMccs%0A8/aK6tevX6VSqVTmz59f2W233Spz5sypVCrVfcw+HO9bb71V2WuvvZqn9+/fv2oZf++9996rDBky%0ApDJo0KDKtGnTqrbepf0cjjjiiKpl/L2nn366csABB1SuuuqqyoIFC6q23r59+1amTJlS+eMf/7jY%0AV7X069evMnv27EqlUqn867/+a+Xtt9+uLFy4sNK3b9+qZXzoP//zPyuHHHJI5dFHH636uiuVpf/s%0AP3zdqZbx48dXDjrooMpbb71V+eMf/1j5whe+UDn//PMr8+bNq1pGLbblw9/vmTNnVnbbbbfKokWL%0AWkyvllpsy9JeD6v5PK7V82vevHktvn7zm99U9t5778pNN91U1ZwlOfzww6u2rlq9tgwcOLDyl7/8%0ApVKp/N/P5f3336/qtvyt1157rXLUUUdVTj/99MrMmTOruu4ZM2ZUzjjjjMopp5xSefTRR5u/2sOT%0ATz5Z2WeffSqnnHJK81e1/O3vxN/+rhx22GFVy1iaav/ca/E87t+/f2X69OmVSqVS2XvvvStTp06t%0AzJs3r3LkkUdWLWNpqv07X6m07/vVSqVSOfjggyszZsyo/OEPf6gcd9xxlUMOOaRy+eWXV5qamqqW%0AUfRn+ObMmZNhw4Zl8uTJue6667L55ptXPaOuri4LFizIQw89lM997nNJktmzZ+evf/1rVXPWWmut%0AfPWrX02vXr0yaNCgbLHFFs3Hx9fi0LJqHoe/7rrrJkmee+65bLPNNs3HWlfzcJX6+g+e2o8++mh2%0A33335vXPnj27ahl/6+GHH86wYcMycODAHH300VVd96JFi5pvDx8+vPn2xz72sarmJB88Rpdddlme%0AeOKJXHrppfnUpz5V1fVPmTIl3//+9xf7D1xdXV1+9rOfVSVj7bXXzsc+9rG8+uqr2XDDDdO9e/ck%0AH/wOVdtBBx2UT37yk+nXr1/WWWed5umPPfZYVdb/t7937flZmF133TVnnXVWBg8e3Lx3b6+99qpq%0ARi225cPXkvHjx2fXXXdtzpk7d25Vc2qxLR07dlzi9A9f26qhVs+vDz9vOnfu3AwfPjyvvPJKrr/+%0A+my55ZZVy1jSXslKpZJ58+ZVLaNWry2LFi1qPqpjt912S5J07dq1XT6XdPPNN+emm27K6aefnr33%0A3rvq6+/WrVs+/elP54YbbmjxueMP3y9Vy+TJk3PZZZdlt912S58+faq67qTl3+FTTz21+XY1zwtw%0A6623LjatUqm0OPyyGmrxPK6vr09DQ0P+9Kc/pWPHjtliiy2qnnHppZcu9rpVqVTy9ttvVy2jFu9X%0Ak2T99ddPt27d0q1bt0yePDnnnHNOevXqVdWMogvfwQcfnHnz5uXQQw9d7BDLU045pSoZffr0yYEH%0AHpgFCxbkpptuyiuvvJLTTjut6scQJx98xuK8887LMccc0y4vaElt3gDU19fnsccey3/8x39kv/32%0AS/LBG7T11luvahm77757jjrqqLz11lsZOXJkXn/99Zx33nk58MADq5aR1OafCh07dkxjY2MaGhqa%0AD1drbGys6hu/JHnxxRdz+umnZ4899mg+TLnaPvnJT1at2C1NXV1dZs2alV//+tfZc889k3xwaOSC%0ABQuqnnXHHXdk5MiROfPMM9vld/LVV1/9/9g787ga8/aPf46UECWNkLLTM5kGjzGawRASUkJTljJU%0AxjJIRUJUSNoQWQbZOimdpMg+SaNhrDP2ZXrQqbRp4bQ4je7fH73O/TunzjGPcd13U0/vfxyn1+t7%0AneU+3/t7bZ8LHh4eYBhG4bGstIiSL7/8EqtXr8aWLVvw73//m3z9vLw8xMbGsjdk2WNVfcN/hw4d%0AOiAsLAyXL1/GggULIJFIcPDgQXJBBz7eS4sWLZCZmamwp2RmZioEFj4WPt6HjOvXr8PHxwe2trbw%0A9fUld5LWrFmj9HmZ40QBX3uLvJO6aNEi9vG7d+/IbOTl5cHb2xva2tqIi4uDtrY22doyxGIxVq5c%0AiXbt2iEmJga6urrkNgDgxx9/RExMDNasWUMeqJLBMAwkEgm0tLTQv39/ADWllrWDlx+DqnLUyZMn%0Ak9kA+LmO+UiG9OjRQ+nz8g75x8LHeRVQPG937tyZ3NkDAAFDebX+w0hISFD5N1tbWzI7EokEGhoa%0A0NDQQH5+PgoLC8kzI2vWrMHt27exadMm8rXl6devH3R0dADUCCDIHpeWluLu3bskNjIzMxEWFgY9%0APT14eXnh6tWrCA4OxpYtW1T+gP8OGRkZ0NLSgr6+PjIzM/H48WOMGTOGbH2gpjdFFlSo7YBRBRV+%0A+eUXhISEYMGCBTAyMoJYLMauXbuwfPlyUrXZfv36oXXr1ujWrRu7+VBnkR0dHXH48GGStVRx6dIl%0A+Pr6om3btoiMjER2djbc3Nzg4+NDGsF2cXEBwzDYsGEDOnbsSLauPO/rP5JF/imwt7eHQCAAwzDI%0AzMxEy5Yt8cknn5B+9+8T//nhhx9IbLx9+xbx8fHQ09ODhYUFfvvtN5w8eRJLly5lI7UU8PFeHj16%0ABA8PD0ydOhWGhobIyspCXFwcgoKCYGJiQmKDj/cB1FQmJCcnY9WqVTA2Nlb4G2WWrzYy0a4JEyaQ%0ArMfX3hIQEAAjIyPMnDmTfe7IkSMQi8VYvnw5iY1BgwZBQ0MDQ4YMqRPcperZHz58ODw8PGBjY0Oy%0AnioWL14MPz8/Uue+NsnJyRCJRPDy8mJ/j0FBQXBwcCA/V8jz+PFjCIVC+Pv7k63Jx3V8/Phx7Nix%0Ag02GVFRUYNmyZZg5cybs7OxIbCgjJSUFQqGQrP+cr/OqtbU1vLy8UF1djZCQEAUNDapseKN2+ICa%0AiJiamhru3LmDt2/fQiAQYNCgQWTrX7p0ifXEi4uL2Q0nJiYGDg4OZHY2bdqEpUuXNkmxfwCXL1/G%0A119/DYFAgIcPH6KgoICNZlHBV1Dh0aNHiImJQVZWFjp16gQHBweyQ5+M7OxslX8zMDAgsSH/G+EK%0AppYU+OvXryGVSqGnp0dqRygUkpfvKoOP65iP774+aOhjcl69eoXExESIxWLo6+vD1tYW+vr6nNs9%0AdeoUaTWEqooXylJuefLz8xETE4P4+HgYGxsrqJFSwtXeUlFRgZUrV+L58+esc9GlSxcEBQWRZXj5%0ACCbl5eXxcr2uX78eq1ev5tzOpUuXEBUVhaysLHTu3BkzZsyAubk5uZ13797h3LlzEAqFKCwshJ2d%0AHZydncnW5+seyUcyBKhJTsTFxeHo0aMwMjLC1KlTMW7cOHI78siqrqjw9vZW+Tf5Vp6PoVE7fDdu%0A3EBAQACOHTsGKysr9OnTB8+ePcP06dPJIgxOTk7sDUvVYwrc3NxYaX4u+fPPPxEeHo6FCxeiRYsW%0AuHjxIm7evAk3NzeyEkKxWIzAwEBs3boVt2/fhpubG1q1aoXg4GC2VOJjiY6ORlJSEvbu3QstLS08%0AevQIa9euxeTJk2Fvb09iQwbDMLh+/TpycnLQqVMnDB48mJfZQ1yQnZ2NhIQEZGdno3PnzrC1tWXL%0ASClwdHRU+dlQ/V6of3sfyqxZs8jU9Pi6jvmYWWpsbAxtbW2lpcJUPY/p6elYtWoVzp8/D5FIhH37%0A9kFXVxd2dnakUWU+3sv75Ow7d+5MYkMVU6dOJVea5oNr164hKioKDx8+RLNmzXDgwAF06tSJbP34%0A+HhMmTIFQE0woXfv3gBqMqWUGVEZhYWFyM7ORseOHTlxnCQSCc6fP8/u9xYWFqQ9aebm5kp7rAQC%0AAX766ScyO/W951NRUFCA2NhYJCYmon///njx4gWOHj1Kbqc+P69ly5YhODiYZK179+5BKBTi1q1b%0AGDduHG7evEleQXT//n1s27YN2tra8PLygq6uLoRCIXbt2sXLuDTKmbuNuodv586drMRwu3btEBYW%0AhoKCAixatIjs5i/vL6t6TAF1064qAgICoKamxm7SAwYMQHp6OgIDA8kiaOvWrYO9vT2aN2+OwMBA%0ABAUFoVevXvD09CT7sSYkJCAqKoodVGxsbIzIyEg4OTmRHpQLCwvx/fffo2vXrujSpQtSUlIQGBiI%0A3bt3s43QH4uym6YMypvmnTt3sGrVKsyYMYO92cybNw8bNmzA559/TmLDz89P4f+PHj1CQEAArKys%0ASNb/J0Apoc3XdXzkyBGF/wsEAly9ehVSqZRspqSXlxfS0tJgaGgIa2tr0koLGbXH5Ozfvx+dOnWC%0Ao6MjqcPHx3sxNzeHgYEBG0WW3VP4EOriIg4cGRmJ2NhYVFRUQF1dHdOnTyfNWkyePBk9evSAg4MD%0AhgwZgrlz55I6e0DNWBmZw7du3Tr20Ew5+gFAnVl48oI0VL3Cz58/x8KFC2Fubo4uXbrg6dOn2LNn%0AD3bs2EFWZnvmzBkANdeTs7OzwixRSmT9p8qg2if5CFZaWFjAyckJCQkJ0NLSIp+3+k+Aciaqg4MD%0AO/ZDQ0MDrq6uZGvL8PHxgbu7O3Jyctj5e/n5+YiKiiK1I5/UiYyMxJw5cwDUtI5QXV+N2uGrqqpi%0AsxOyDeyTTz6BmpoamQ1VIifUGR6xWIywsDClf6PqFQNqohnyG6eOjg5WrVpFelgqLy/HqFGjUFxc%0AjNzcXHz99dcAFFWwPhZNTU32kCyjdevWpH08ABAYGAhPT09WCRQA0tLSsHHjRmzevJnEhuymKb9+%0AQEAAO6eJiq1bt2L37t1s9mDo0KEYPnw41qxZg/3795PYkNW8MwyDH3/8EcePH2eV1aiQiZsog3Ke%0ApCoof/t8Xcfye0tJSQn8/PzQu3dvslISAJg9ezZmz57NzhTbtm0bBgwYAGtra7JeCD6U4QB+3kt4%0AeBXrvxQAACAASURBVDhOnTqFt2/fwtLSEhYWFpyoNCqD+v514MABPHv2DPHx8dDS0oJEIkFAQAD2%0A7t1Ldqg1NTXFrVu3kJaWBn19fU6qLPgK8NYWZWIYBseOHYOmpiaZw7dp0yaEhoYq9FRaWVlh06ZN%0A2LVrF4kN+cxEs2bNOGtJqaqq4mz+ngw+gpUbNmyASCTCrFmzMGXKFHIlSBn1eY+k/F1GR0cjLi4O%0AVlZWGDNmDCfD0Fu2bMn20EVERGDSpEkICQkh319qz9yVOXyUe0ujdvjkla7kG14pv6iKigo8f/4c%0A1dXVqKysVHhMiaamJqfN7TJqHy6Bms+L8qAhs3HlyhUMGTIEQM1F/ebNGzIb6urqKCoqUlAFKyoq%0AIlU5A4Dc3FwFZw+oaVSnHGDKh6Q5UFM6ULtUzNDQEFKplNTO8+fPsWLFCvTp0wcikYjceenQoQN5%0A2a4y+JDQ5us6lsHleBEZPXv2hJubG3JzcxEYGAgbGxsyQSi+xuTI4PK9WFhYwMLCAm/evMGZM2ew%0AdOlSaGtrw8rKCsOGDSOxoUoMoKSkhGR9GWfPnoVQKGQdby0tLfj5+WHmzJlkDp+vry8qKytx+vRp%0A+Pj44OnTp4iOjsb48eNZ8bGPha8Ar/xhPDMzE15eXhgxYgRWrlxJZkMikdQR0DExMUFpaSmZDb4w%0AMDDgpKRWHj6ClePHj8f48eORlZUFkUgEsVgMNzc32NjYkIoC8XGPVFbaLlM6pcLU1BSmpqYoLy9H%0AcnIybty4ATs7O9jY2CgIHn0M8gmiDh06YOnSpSTrvg95J49yb2nUDl+PHj3w008/YdSoUexzFy9e%0AJD0oa2pqwsfHB0CNIyN7TCmdDQB6enqkIiCq0NXVxd27d/HZZ5+xz929e5fU4evduzc8PDxw7949%0ArFu3Dvn5+QgPD2edPwoWLFgAZ2dnTJo0CYaGhnj58iVEIpGC8hEFXMx2UwbXkuaA8gwrwzCkDt/h%0Aw4dx4MABeHt7s8IjsvWpor9t2rQhvQmrgg8Jbb6uYz7GiwA1jsTp06dx+vRpADUHHF9fX7L1+RyT%0Aw/V7kdGmTRvY2dmhV69e2L9/P7y9vcn6BNPS0njZw9TV1evYUVdXJx8to6mpCVtbW9ja2iIjIwMi%0AkQjW1tZIS0sjWb+kpATp6emorq5GaWkpLl++DIZhOHOSuJyRpypzQBlMki9FlQXEZXYpz2F8CMMA%0A3AcrZXTp0gVubm5YvHgxLl26hLi4ONLvn497ZHJystLnBwwYQG6rVatWbJ/2kydPSPseGYZBVVUV%0AGIaBpqYm+xigO7MA/IxEa9SiLUVFRViwYAF0dXXRtWtXiMViFBYWYteuXWQRP1W8ePGCLSeiYNOm%0ATfDy8iJbTxW5ublYsGABOnXqBENDQ+Tk5CA7Oxtbt24lE+9gGAZpaWnQ1dXFZ599hsePH+PKlStw%0AcnIiPXyIxWIkJiYiPz8fBgYGsLKyIlccXLFiBcaOHauwGaempuLEiRNkpRF8SZpHRESgoqIC7u7u%0AaNasGaqrq7F582aoqanBzc2NxIa8olnt0Q9U/Yj79u0j7Q2qb/i4jvkYL+Lq6oq8vDxYWlrCyspK%0AYZQF5Y2TD2U4vt7Lo0ePcPLkSaSlpeHTTz/FhAkT8NVXX5G1JUyfPh0hISGci8DMmjULYWFhaN++%0APftcYWEhli5dSiqykJGRgZ49ewKo+d1UVFSge/fuZDNF+VDSAxRn5Pn6+nIyI2/Dhg3o1q2bQiY/%0AOjoaT58+xdq1a0ls8KXO+r6gJNXvUVmwktrG+wI5lIPq+bxHSqVSFBYWon379koryD6GqqoqbNu2%0AjVORQXkNBdlZhQvhoa+++gpmZmZgGAZXr15lH//6669IT08nsdGoHT4Zd+7cQVZWFjp27IgBAwbw%0AoqBIrXImL5wgEAjQokUL9OrVi5Oejurqaty8eRP5+fno3Lkz+vfvT/qZ5efnKxU0+f3338nEQfi4%0AAQA1QYVFixahTZs2MDIyQlZWFl69eoWdO3eSDZnl66b5559/YuvWrThx4gR0dHRQWloKS0tLeHp6%0Akva9cg0fipPA+2/AVBkYvjh27JjK3zhVZQEfzj5fY3JqS7FzcQiQzY6bMGECzM3NFQ5LVIGelJQU%0ABAcHY/78+bC2tiZZUxlXr15FUFAQ5s2bx+6TO3fuhLu7O9vD/bGcPXsWYWFhEIlEaNOmDW7dugVv%0Ab28sW7YMo0ePJrHBF3zMyCsvL4ePjw+ePHkCIyMjZGdnw8jIiHT0A1/IDuXy4waof4+19y95ESUq%0AG3wFFKqqqnDx4kW0bduWrawqLCzE+vXrydTg//zzTwQEBCAtLQ16enrIz8/HiBEj4O3tTRaA8ff3%0AR/PmzeHp6QkNDQ2UlJSws0X5GNNBCR9jUhq1w8dXtEQZU6ZMQXx8PNl6taPs5eXlePr0KXx8fDBi%0AxAgyO3wcluUlgeUleimlgvmSg5Zx7949dlbWwIEDydfnm6KiIrRp04ZsY5axe/dufP/99wBqejhl%0A/Y9r166t0xT/d6n9W+FCcZIvlO1Tsp60hw8fktnhK0CijNu3b5OV+fA1JocPagd65A+0lO+ltLQU%0AQUFBqKysVHDuqe+RT548QWxsLLtPTps2jTTzam9vj927dytU77x69Qrz588nK/FSpdQoEAjIRrEA%0A/Bz+ZBQXF7PfCXVp5JkzZ7Bx40ZoamoiODgYpqampOvLkEgkpOMk/in8+eef5GXPQI0ipJqaGgoK%0ACmBhYYEuXbpg1apVcHJyYu/PH8uWLVugrq6OhQsXAqgpFY6IiIBUKoWnpyeJDXt7+zq99AzDwM7O%0AjizhwseZBeDn7N2oe/hU1RAD3Dt81FlEZQqdJSUlmDdvHqnDx4c8u3yMITc3V+nzH0tKSgrZWu9D%0APqjQpk0blJeXs89RXWPu7u4qrydKRa3Q0FCVdqjK+tLT09nNc+fOnezmSSnVzIfiJFBXOl0eKiW9%0A2kGrI0eOIDIyEitWrCBZX4alpSWvARKpVIoTJ05AKBRCKpXi5MmTJOvypaII1GSUoqKikJOTww5h%0AtrS0JFufep6UKrS1tfHZZ58hMjJSwbmnvkf26dOH7XHnAg0NjTqtGtRlZHyNlaEc6KyK2gdl+QAS%0AlaDHgQMHkJSUhNevX2PDhg1k6p+1sba2hpmZGezt7TlzKlWppAN098fc3Fy4ublh9+7d0NbWxunT%0Ap3H48GFs27aN1BnPzMzEsWPHIJVKMWXKFKirq+PQoUNsOTQFv/76q8J5Uk1NDYsXL8a3335LZoMP%0AkUE+ziyA4tn7119/xZAhQ9h7cJPD919AfcBThrLDOMMwEIvFnNvW0dEhj/7wdVhWBqWTLEvrK4NS%0AzYuPoAJlKdr7oJKTfx+qDuFclFlzrTi5evVqdO7cGSNHjkSLFi04cSpk5OXlYdWqVWjdujViY2PJ%0AyoVlqAqQUL+nrKwsCIVCnD59GgzDYPPmzaQZcb5UFI8fP47Tp0/D19cXhoaGeP78OYKDg1FWVsbO%0AaftY1q9fz5YlJSUlsSWXCxcuREREBIkNsViMlStXol27doiJiSG/rmTwUf4sEAhQWVmpUI5YUVFB%0AKm3Ph1IjAKxZs0ahbFAGZXaX6zEGQI0Trq2tDW1tbVRUVHBm59y5c0hJSUFERAQKCwsxZcoUWFtb%0Ak2b9+FBJX7t2LVxcXNiezYkTJ6J58+ZYu3YtqbMs+1w0NDRQXV2NyMhIcl0LVdVBlGdWPkQG+Tqz%0AyJ+9HR0dORmP0agdPrFYjMDAQGzduhW3b9+Gm5sbWrVqheDgYPTv35/EhqrDOB+H9PLyclKJW3m4%0APCzzoUYUFRWFtm3bYsKECejYsSNnh3FHR0dyQYja3L59m6zM4n1UV1eTHVZVwcd3z5fiZFpaGpKT%0Ak5GamopOnTph4sSJ+PLLL8ntJCYmYvv27ViyZAlnA+rfvHkDkUiEtm3bwtbWFs2aNcPjx4+xdu1a%0AsiHf8+bNg0QigY2NDU6ePAk3Nzfy8me+xuTExcVh//79bEasT58+2LJlC5ydncl+Q48fP2Yfy9Qm%0AAeD169ck6wPAjBkz4OnpyWn/HsBPT6uTkxNcXV0xa9YsGBoaIjc3F3v37iWTZ5fBh1JjSEgI58qT%0An332GdvvygdcBsSaN2/OjjEpKChAQkICXFxc0KtXL6xfv57Ehq2tLZ48eYKWLVvC0NCQZM3alJWV%0A1ek3HTduHKfl6O3bt+dExLBFixbIzMxUuP9mZmaS9oeuWLFCpcggFXycWd5nk5JG7fCtW7cO9vb2%0AaN68OQIDAxEUFIRevXrB09OTrFxm8ODBuHz5Mr7++msIBAI8fPgQBQUFdVScPpba5XZSqRTp6emY%0APn06qR0+Dsu3bt1iI74lJSXsY0pp68uXL+Pnn3/GyZMn8fDhQ1hYWGDs2LGcDF7nujdIvqSASxIT%0AEzl3+PLy8hAbGwuGYRQe5+fnk9mwsrJiFSdr1/FTld4ANdFFR0dHODo6IjMzE0lJSdi9ezdMTExU%0ADrX9UBYtWoRbt27B3d0dOjo6CgdnypK7JUuWoF+/fnjw4AFevnwJPT09bN++nVwZWE1NDZWVlaiu%0ArubkpqZqTA61Opyamlqd3sbWrVtzJm7EVWTZ3d2dc2cPqOkZohKDUMXo0aOhq6uLuLg4VtHWw8OD%0ALLgL8DNWBqjpbef6vrJv3z7OHT6xWIywsDC26kk+i0G5F8ujra0NAwMDtGvXDllZWWTrbt68Gb/+%0A+iukUilmzZoFGxsbsrVlqHKKqZ1l2eB1hmHqDGGnyix5eHhg/vz5mDp1KgwNDZGVlYW4uDgEBQWR%0ArA8AHTt2hEgkYkUGLS0t8fnnn5PukXycWfiiUTt85eXlGDVqFIqLi5Gbm8uqgSmbN/Z3iY6ORlJS%0AEvr37w8tLS0IBAJERETg5cuXpIMta5fbtWjRAvb29uRlBnwclu/du0eyzvto3rw5Ro4ciZEjR6Ks%0ArAznz5+Hh4cHWrZsic2bN3Nun5KSkhKVEXLKQ3/tOUnyUF1nEydOZEuJ5B9TZq4WLVpEttZ/S7Nm%0AzaCurg6JRIIXL16QraulpYXhw4fjxo0bdf5G+d2XlZXB3d0dDMPA0tISBgYGSExMVJDR/1h27dqF%0Aly9fIj4+HnZ2digvL8elS5cwbNgwsnEsfPW9VVdXo6ysTCGAJJFISGeY8RFZPnbsGFm/6fsoKiri%0A3AYADBw4kFPRrP379wMAAgICsHHjRk6UGvlCfr5Ybaic18WLFyt9zMX1fP36dSQkJODGjRsYNWoU%0APD09yXvSYmJiUFFRgYULF3Li8JmamuLQoUNwcnJinzt8+DD69u1Lakc++MJVNZqxsTEOHTqExMRE%0ApKeno2PHjoiMjCTPXL98+RJXr15le6k/+eQT0rFFfJxZAMWkDlfBkUbt8MmiuleuXGGlZxmGwZs3%0Ab8hsJCQkICoqirVlbGyMyMhIODk5kTp8yqTRL168iPXr12Pfvn1kdvg4LPMhdiHP/fv3cevWLeTk%0A5JBJgMuQz1bWhqqMqaioSGWvIOWh/9mzZ1izZg2nfSOU/ZOq+Prrr1WO/aCkoKCAHbzdqlUrTJgw%0AAZGRkaR9I8p6Z4uKikhHvgD/f8CTjXzZuXMneVYMADp16oQffvgBU6ZMQWpqKiIjI7F27VqkpqaS%0ArK9K1lwgECAgIIDEBlBTCvnDDz/A09OTlbQPCgoiLR9Ulh1hGIY0a8HHoR+oe4CRh+oww0efIF9i%0AYPfv369zEJcJOFCVWP/++++wtLTkdJSBsnNLSkoKhEIh6b1+1KhR6Nq1K6ZOnQo/Pz9ydWng/38P%0ALVu2xJ9//km+PgAsXboUGzZswNChQ9GhQweUlpZi2LBh7x3X8HcYPHgwJBIJzp8/j+zsbHTu3BkW%0AFhbkSqe6urowMTFBu3bt0LlzZ6X35Y/hzp07WLVqFWbMmIEBAwbgxYsX+P7777FhwwayEV+ff/45%0Ahg0bRrLW+5BP6sgHRyhp1A5f79694eHhgXv37mHdunXIz89HeHg46/xRoKmpWedg1Lp1a07q+oGa%0AbE9cXByOHj0KIyMjTJ06lXR9Pg7LGRkZCv+vrq5GQkICNDU1yW4Cd+7cQXJyMn755Rf0798fVlZW%0A8PPzI48sDhgwgPOsQvfu3XkRzZFF5Li2oa2trfSGTHUo8/T0VDr2IzQ0lPT9ffPNN+jevTvGjRsH%0APT09VFVVsY45ZbBHxp07dyAUCpGeng4LCwvSteV/Fzo6Opw4e3/88Qf8/f1x6NAhzJkzB23btkVu%0Abi6p4uj48eMV/p+fn4/Q0FD8+9//JrMB1PTVaGlpYdu2bRCLxejYsSMcHR0xcuRIMhuqsiOUQTk+%0ADv1AzX2Sa9ELPvoE+VBqBIBevXpxItogz+eff85bRpzrc8uBAwc466vjEw0NDfj5+WH16tUoKSlB%0Au3btOBnL8Pz5cyxcuBDm5ubo0qULnj59ij179mDHjh1kv9PCwkJ8//336Nq1K7p06YKLFy8iMDAQ%0Au3fvJnP8tm7dit27d6Nz584AaoI+w4cPx5o1a9hs/Meyfft2pKWlYdmyZZyOKMrPz+e8dadRO3xe%0AXl5IS0vDd999h88++wyPHz9Gr169FNLlH4u6ujqKiooU1M2KiopIS3uAmjJIoVCIW7duYdy4cejY%0AsSNpZk8GH4dl+XrxzMxMeHl5YcSIEVi5ciXJ+gDw7bffomfPnhg2bBjU1dWRnp6O9PR0ANz1DnBF%0AQxp6/lfIfpOGhoawtrbGoEGDyG3wMfYDAObPn88ekgsLC0nXliGVSpGcnAyhUAgNDQ1IJBJcuHCB%0AfDCyLKMg6+mQPabMKISEhGDZsmUAAD09PRw+fBgvXrzA6tWrMW7cOBIb8pHYkydPYufOnfDy8uKk%0A/GrYsGGcRn5tbW0hlUpx8+ZNFBcXo2PHjujfvz9Z+SvA36FfT09PabaHmkePHuHs2bPs5zVu3Dh0%0A7dqVbH1Vh2HqQKKGhgZpWVp9wee5RdVYGar9i489EuB+3AsAbNq0CaGhoTA2Nmafs7KywqZNm8jU%0AQAMDA+Hp6cmOMQBqhM42btxI1lYjlUpZZ0+GoaHhe+fKfihHjhzB3r17MW3aNGzcuBF9+vQhW1se%0APrQaGrXDV1BQoNCU3LdvX/Tt2xe///47Wbp3wYIFcHZ2xqRJk2BoaIiXL19CJBKxBxsqHBwc4Ozs%0AjBMnTkBDQwOurq6k68vg67AMAEKhEAcPHoS3tzdpZBzgZyQHUHPoV8Zvv/1GJhZw4MCBOs89efIE%0AUVFR8Pf3J7EBQKmyVXFxMeLi4jB37lwSG7Nnz8bs2bORkZGBEydOYNu2bRgwYACsra05HwtBfShT%0Alml5/PgxhEIhmQ1zc3NYWVkhJCQE3bp1g4uLC7mzB9TI/nNNRUUFK5/dpk0bAEDXrl3Jy6NKSkqw%0Adu1aSCQSCIVCTtQOzc3NOZ9b+PDhQ7i7u8PExATt27fH6dOnkZGRgW3btpH2JvFBv379OLdx+vRp%0A7NmzBw4ODujXrx9ycnLwww8/YMmSJXWUD/8ub9++xeTJk+tE+il/8wDIM2DKUDYT8c8//8TZs2cx%0AYcIEEht8nVvel3mlgo89UtW4l/LyckyePJnMjkQiUXD2AMDExIRUOC83N1fB2QOA4cOHY8eOHWQ2%0AlOlxMAxD6vA1a9YMc+fOxTfffINZs2aha9eunDj6fGg1NGqHj49s1aBBgxAeHo7ExESkpqbCwMAA%0A27dvJ4/ORUdHIy4uDlZWVhgzZgzKy8tJ1/8rqFWPvL29oa2tjbi4OHbmDCW2trZgGAbXr19HTk4O%0AOnXqhMGDB5Mf+r/66iv2MVfDpGW8e/cO586dg1AoRGFhIezs7EjXl89Sy8oHL1++jLFjx5LaAYCe%0APXvCzc0Nubm5CAwMhI2NDe7evUuyNt8yylx+L7NmzcKJEyeQnZ2NqVOnciZtbmBgUCc7YmlpiW7d%0AupHZePv2LftY/qZPWbKUkpKCwMBAzJ49G9OmTSNbtzZnzpwBUHO4cHZ2RmRkJLmNkJAQREREKARC%0Anj59isDAQOzZs4fEBpeD0OWprfYqkUiQkJCAI0eO4NSpUyQ2Dh06hKioKLRq1Yp9ztbWFvPnzydz%0A+DZt2oT4+Hhs375dIZBw9uxZ0vFFDMOo7HWnanuQz1Tk5+cjJiYGIpEI//rXv8gcPr7OLfv372dn%0AVnKFhoYGIiMj0apVKzg7OytcZ1S8b9wLpcOn6j5CWZlGWYmgiq+++gohISFwd3dHs2bNUF1djc2b%0AN5NrNVy5cgX+/v6YOXMmZyJXfGg1NGqHj49slVQqhb6+fp0MiFQqJa33NTU1hampKcrLy5GcnIwb%0AN27Azs4ONjY2pEIBfByWJ0yYAA0NDQwZMqROhoqqb6F2/bjsIEhZPy6D62HSBQUFiI2NRWJiIvr3%0A7w+pVMoeOClRVj74008/kWeUSkpKWLEToKbvytfXl2x9PsZ+APx8L66urnB1dcW1a9cQFxeHe/fu%0AITg4GDY2NqSlJcqyI4sWLSLNjnTo0AF37tyBqakp+9ydO3fwySefkKwP1FRctGzZEhEREXWGk1P2%0AeMnv7c2aNeOkt6OysrJO1rt3796kg8RbtmyJhQsX1plVGxQUhAEDBpDZkfHHH38gKioKZ86cgYWF%0ABQIDA8nWbt68eZ1DuJaWFmlJfL9+/WBvb4/p06cjODiY3eepAzG1+9wZhsGxY8dI+9wB4Nq1a4iK%0AisLDhw/RrFkzxMbGolOnTmTr83VuefLkCdlaqlixYgVGjx6N0tJSBAcHY+3ateQ2+Br38q9//QtC%0AoVAhSBEdHQ0TExMyG507d8bFixcVqrdkSREqvv/+e4SHh8Pc3Bw6OjooLS2FpaUl3NzcyGysWbMG%0At2/fRmhoKKczl/nQamjUDp8qKB0ZS0tLzkt75GnVqhXs7OxgZ2eHx48fk6v18XFYpkzpq4KP+nGA%0An2HSFhYWcHJyQkJCArS0tODi4kK6vgw+ygddXV2Rl5cHS0tLrF+/Hh07diRdHwCuXr1KrjamDL6+%0AF6BGVW3w4MF4/fo1EhMTsXz58veq3X4ofGRHli1bhgULFmDIkCHo2rUrxGIxrly5QtYzAgAPHjzg%0AJbLMB6oOeZRjhfiYVQvUZMCEQiGqqqowefJkPHv2jLQcHVB9X6f8vAQCAaysrNC9e3e4u7tjzpw5%0AnAg08dHnPnnyZPTo0QMODg4YMmQI5s6dS+rsycP1uUU2H00ZVN9PVVUVWzXw3XffkaxZGz7GvQA1%0AaqA+Pj6IiYlhVYaNjIxIZ+QtX74cixYtQmxsLIyMjJCVlYVXr15h586dZDaaN28Od3d3uLu7o6io%0ACG3atIG6ujoqKirQsmVLEhutW7dGfHx8HUf87du3pOJmfGg1NGqHj49sFV8yzfHx8exQ7KdPn6J3%0A797o27cveTmkqhl5lBFMyoi+KvioH5fB9TDpDRs2QCQSYdasWZgyZQpphF8ePsoHZZFrkUgEkUgE%0AgUBAHiCxtraGmZkZ7O3tFbJJ1PDxveTk5NR5btSoURg1ahSpHT6yI4aGhoiLi0NKSgqysrLQr18/%0ALFmyhLQ06rvvvuNcaRaoGWEio/b8SiqVO2WHWOqBv3zMqgVqSjqdnJwwe/ZstGvXDufOnSNdH0Cd%0AAdJAzedVO1v2Mci+YxMTExw5cgRLly7F/fv3yQ/kMrjsczc1NcWtW7eQlpYGfX19Tu5db968gUgk%0AQtu2bWFra8sGY6jK92VUVVWx89G4Qv7zof59yKg97iUrK4t83AtQ44CHhoaiuLgYYrEY+vr65L3O%0A/v7+EAqFuHfvHsRiMSwtLTmdkSnfkuLo6EgWVKhdji4WiyEUCpGUlIRffvmFxAbAj1ZDo3b4+MhW%0Abd++XeXfKGeOJSYmsg7funXr2EPNtWvXyGwAyjfox48fY+3atWQNqmvWrFH6POW8N76i/MqGSael%0ApWHo0KFkr2H8+PEYP348srKyIBKJIBaL4ebmBhsbG9JDAB/lg3wESM6dO4eUlBRERESgsLAQU6ZM%0AgbW1NXnWj4/vZenSpaxTDNT8Rl68eIE3b96oDM78HfjIjgA18vy1RydQwlWPY23k97AWLVqwvXCU%0Ae5j8kF95KAf+8jGrFqj5TR47dgwzZsxAnz59UFxcTLo+oDhMWh7KwdLyZa66urrYv38/Nm3ahNu3%0Ab5PZAPjpc/f19UVlZSVOnz4NHx8fPH36FNHR0Rg/fjx0dHRIbCxZsgT9+vXDgwcP8PLlS+jp6WH7%0A9u2ko1iAmh5krme8VlRU4Pnz56iuruYsyDNu3Di0adMG27ZtQ1ZWFvT19eHo6Ahzc3OS9WVkZGRg%0A69ataNWqFTw9PaGnp0e6PlDTkwbUlEHzIdokDxf3gUuXLiEqKgq3bt3C3LlzSSts5OFSE0DA8HWH%0AbKTIO0EHDhxQSPVT3mgcHR3ZEhtVjymYM2cO+vXrh5cvX6Jr167sBu3l5YWJEyeS2eGaFStWwMLC%0AQmGjTE1NxYkTJzibb8QwDH7++WeIRCLcuXOHbJg08P9y40VFRfjkk0/Qtm1bXL16ldPy2NevXyMp%0AKQkikYhsc1MVIBEIBFi4cCGJDXkKCgqQkJCAlJQU9OrVC+vXrydbe8eOHViwYAGAGtEDPT09pKam%0AQiQScfK9SKVShIeH49KlS9i4cSPpTfSrr76qkxFnGAa//vorO86kIaDsfcjgeq6ZPDExMaT7vzLW%0Arl0LPz+/j1ojMDAQBQUF7Kzabt26ITw8HK1atSItH5TnypUrOHr0KH7//XeMHTu2TgT97/LgwQOl%0APTYXLlwgK0tWRlFREY4ePYp58+aRrTlo0CC2z712MIar6zgjIwMikQjJyclIS0sjWdPe3h6xsbFg%0AGAaWlpYwMDBAcHAw2rdvT7K+DE9PT4SEhJCuWRtHR0elz1MGee7fv49Vq1bh6NGjSE1Nxdq1a9G2%0AbVt4eXmROn2Ojo5wdXVFaWkpLl++jE2bNpGtLWPkyJEqz4xcj8aaOnUqWYYvMjISCQkJ6Nu3DVMY%0AGwAAIABJREFUL6ZMmYK9e/dyMlqktibAixcvcPToUVIbjTrDB9Qc8k+dOsUqz02YMIF08Lr8TT05%0AOZmzm7yq8lTqMoyysjK4u7srbNCJiYmkG3RpaSkiIiKwYsUKZGRkYMWKFdDQ0EBAQABZpExWPy4b%0A9MpF/biMkpIS6OjoQCAQ4NNPP4Wvry9phEmZoMbRo0exZMkSMhsyLl++jK+//hoCgQA5OTkwMjIi%0AjWTVjiRWVFRgz549MDAw4MTh09bWhoGBAdq1a4esrCzSta9evco6fDJFYHNzc/JoLFDj8K9YsQJm%0AZmZK+wk+lr/KjlCLUHFFhw4dOOmp+lBOnTrFucMnX1b6d+FjVm1tzMzMYGZmhuLiYiQmJpKtGxgY%0AyB68Z8+ezQ5ePnToECcOn0zJOD09HRYWFqRr89HnHhoaCmdnZzab17NnT3h5eZH+zmVrCQQCtGjR%0AAjt37iTte5IREhKCjIwMdlyJWCxGRUUFqbAVH/Mqg4KCEBgYCA0NDWzZsgV79+5F165d4eLiQnpf%0AEQgEGD58OICadiEu0NTUJDvPqSI0NFSphkZeXh6ZjcjISEyYMAGTJ09G3759OVFkBvjRBGjUDp9Q%0AKERaWhqcnJzQvn175OTkYNeuXXjx4gUnhwIuJeBlMzoYhlF4TK08yMcGvWbNGvz73/8GUFOeOnPm%0ATPTp0wfr168ni5zo6urCysoKJiYmyM7OxpgxY/D06VOFOm8Krl27Bi8vLxw/fhza2tp49OgRfHx8%0ASKOYfAhqADUqXUlJSejfvz9b/hgREYGXL1+S/V7kD8E3b97E6tWrMWPGDNLoOABcv34dCQkJuH79%0AOkaPHg1PT0/y2WXyTj1XhRLV1dXYtWsXTp48CX9/f04G1QM1ojDvw8XFhZfeuI+lTZs2f/le+KCh%0AFM7wMasWqOmxOn78OOzs7ODh4YGCggIIBAKsW7eOzIb8Zy4/25Falbu2kvGFCxfIxa20tLRUZiup%0AiIuLw/nz57F161b07duXfZ6yPFX+TKSjo8OJswfUiAKFhYVBJBKhTZs2KCgogLe3N5YtW0Z6j4yM%0AjERsbCwqKiqgrq6O6dOnw9nZmWz96upqGBsbIy8vDxUVFaxqJpctKlz1I+rp6cHW1paTtWWomt1L%0AmUFMSUnB2bNnsWHDBlRWVqKiogJv3rxhZ8lSwYcmQKN2+GQz0WTCA8bGxhg6dChnylpcYmJiws7o%0AMDExwbFjxwCAXCaWjw26oKAATk5OkEgkePz4MSZNmgSBQICKigoyG9u2bcPTp08xadIkmJqaIisr%0ACwcPHkRxcTFpJmnLli04fPgw22MxdOhQREZGYtWqVYiOjiaxwYegBgAkJCQgKiqK/c6NjY0RGRkJ%0AJycn0t9LVVUVwsLCcOXKFU6kjkeNGoWuXbti6tSp8PPzg7q6OgD6LBUfolD29vbIycmBi4sLMjIy%0AFAQo+NzDGooDM2LEiPp+CQD4mf9IAR+zagEgODiYPbTm5ORgw4YN+PXXX7Fjxw6y0Qx8VMHwoWQM%0A8JOt7N27NxYvXoz58+dj2bJlGDduHADa3/r9+/fh4OAAhmHwxx9/sI+ph1bLHDHZIXzgwIGIjo4m%0ADYoeOHAAz549Q3x8PLS0tCCRSBAQEIC9e/eSZWNkM0l//vlntjS9qqoKZWVlJOvLUJZAkEE1842P%0Avr2/cigXLlxYZzzPh6KhoYGJEydi4sSJePHiBeLi4mBjY4N+/fohPDz8o9aWhw9NgEbt8Kmrq9c5%0AFGtoaJAelO3t7VlRBS43NCcnJ2zduhXt27fHhAkTsHTpUgCAt7c3mQ2Anw1aJpd7/fp1DBo0iL0h%0AUzp8aWlpOHr0KLt2ly5dsHnzZjg4OJA6fGpqaujSpYvCc927dyeNyPEpqFHbwW/durWCRPTH8uDB%0AA3h7e2PYsGGIi4tjnTFK+vXrh61btwKoOQjMmTMHAH2Wio/fyvDhwyEQCFBWVkZ+0/8QGooD07dv%0AX5Xz9qgOMo0JPmbVAjUlybLfXvPmzdGjRw/06NGDVJ6fYRhUVVWBYZg6j6ngQ8kY4CdbKRAI8MUX%0AXyAqKgqLFi3Cw4cPyXurkpKSSNdThYaGRh2hmfbt25MGrGWjRWT3di0tLfj5+WHmzJlkDp+ZmRkc%0AHByQm5uLnTt3IjMzE/7+/uRCV7UTCNHR0VBTU4OWlhbZPknVm/sxvH79mnS9rl27wtPTE0uWLMHB%0AgwdJ15bRpUsXuLm5YfHixUhNTUVcXFyTw/ffoOqQQrlphoWFka31Pvz8/LB48WKUlJRg4cKFSEhI%0AgK6uLlxcXEgHsfKxQXfo0AFhYWG4fPkyFixYAIlEgoMHDyqUlXwsrVq1qvP9q6urkzovQM21VF1d%0AreDgvXv3jjQdz4fcOFDz+RQVFSmUvRYVFZFKjn/77bdo3bo1rl+/zjbBUztJ8gqAqamprMNHfTjj%0A47eyaNEizm00JmSHGGXw6fDxkRHl0ga1gy8fnJLfyyiVc7Ozs2FpaQkAbA86NXwoGQP8ZCtl10/n%0Azp1x5MgRrFmzBq6urigvLyezYWBggGfPnqF79+44dOgQXr9+DYFAQD7HTiAQoLKyUiHbWlFRQXof%0AVldXrxPIVVdXZ7NyFMydOxejRo2ClpYW9PX1kZmZCXt7e4wZM4bMBgDMnDkTK1euhEgkwsWLF1lx%0AmOXLl5PaqW+4ClSqq6vjzJkzpH12ly5dYsvri4uL0a5dO5ibm5P2IzZqh08WgZeH+qD8xx9/1PmS%0AAHqVNnV1dXz11VcAaso6unXrBgCkM6wAft6Pr68v4uPjMW/ePIwePRq//fYbiouLVY5r+DtoampC%0ALBbD0NCQfU4sFpNvANbW1nB3d8e8efPQpUsX5ObmYseOHWx5DAV8yI0DwIIFC+Ds7IxJkybB0NAQ%0AL1++hEgkwrJly8hsnD17lmwtVajqraP+7g0MDEjXU8b7nBRVmSwuaCglnf7+/pxkjZUhlUpx8+ZN%0AVhCsf//+7IGQ6jcjU+eV2bC0tGT3fgrxAD7KkoGa60cikUBLSwv9+/cHUDNQmvK6+vLLL8nW+isG%0ADx6MwYMHs0rGy5cvJxW34iNbKe9EaGhosGWklMO3jx49ihMnTuDw4cM4fvw4vv32W/z+++/48ccf%0A2SolCpycnODq6opZs2bB0NAQubm52Lt3L+n8OoFAgFevXin05hcWFpL318n3mhsZGcHIyIh0faBG%0AHGbTpk1QV1evIw5DPeO1sUJ9T9y3bx979l6yZAlbEXH69GlMmzaNxEajdvj+KgKfnZ390Yc2VV8S%0AtUqb/M1Yvg+JuqyPj/fTokULTJ8+nf1///792UMAFZ6enliwYAHMzMxgaGiInJwcTuSHZRmrgIAA%0A5Ofnw8DAAFOmTCEtweBLhGLQoEEIDw9HYmIiUlNTYWBggO3bt5M6Nu9TFqSyw9chlg+mTZvGliDn%0A5eWRD8f9b+nVq1e92P1QnJ2d2T0rPj6enV1Kjaz8zcTEBO3bt8fp06eRkZGB8PBw9OrVC6amph9t%0AQ5k676JFi7BkyRKMHj2axLHlY1YtAEyfPh2LFi2Cl5cXDA0N2YHSqqTu/w73799HZWUlJk6cyM7L%0A4yJQ8fr1a7Rt2xbnzp1DeXk5tLS0yOXTZdlK2euXPabcz5QpsTo5OZEqtJ44cQI//vgjgJr2AAcH%0AB9ja2mLatGmkDt/o0aOhq6uLuLg49j7s4eFBeq6YP38+XF1dMW/ePFb5e+fOnZyPGOACVeIwDf1+%0AySfUn5WqQDXlHtaoHb6/OkB6e3t/dE8PH18S8P9lfbJ+Idlj6rI+Pt6PfNZCIBDg3bt36NmzJzsH%0AioLevXsjOjoaP/30E/Lz82FiYoKFCxeSD98GgAkTJmDChAnk6/JNTk4O1NTUMHnyZFallVrVlI+S%0AO75+K3zw66+/sg7fsmXLOFXKjIqKwqlTp1BSUoKOHTti/PjxmDp1KoCamW8NAfl9KjExkTOHLyQk%0ABBEREQoqcU+fPsWmTZuwZ88eEht8qPPeu3ePZJ2/YsKECdDS0kJoaCiysrLQuXNnzJgxg1RqPikp%0ACU+ePEFSUhJ+/PFHfPHFF7C2tkbXrl3JbFy4cAE7duzAsWPHEBERgeHDh+PBgwd49eoVqVpjSkqK%0A0ucrKyvJbPBVPSDr2ZcFQVu0aMHJfXjgwIEYOHAg+boyhgwZgsDAQMTGxkIkEkFfXx/r1q0jFx3j%0AA1XiMJTlvP8EZGJ6H4O7u7vS0Q9isfij15aHjzLuRu3w/RUUTgxf8/Hky/rkM23UZX18vB9lN5Mb%0AN27Az8+PVSOjoE2bNqT9jcqQifYog1K0hw+WLl2q8F7KysoglUoRFBREJtG+cePGOs9VVVXh3Llz%0AJOsD/P1W+ICP0Q9AjaptQUEBAgICoKenh+zsbERGRiI/P5+dNdgQ4CtCXVlZWUcSvHfv3qQ9Q3yo%0A8/r7+7Ol9KoGl1PxzTffKIyA4II+ffrA09MTQI0oWGhoKHJzc8kycIcPH2ZHB7Vt2xYeHh548+YN%0AZs+eTerwZWdnY//+/Wjbti1cXV3RsmVLXLp0CevXr8f58+dJbPBREv727Vs2MykrS2MYRkGIhgI+%0AgshAzfXl4+NDtl59wZc4DB+kpqYiOTlZIVApc2K3bdv20eurOjdQnycqKyvx/PlzVFdX13lMxf+0%0Aw0dxOKioqOD8SwL4K+vj6/3UZtCgQZzMHeEavkR7+CA2NrbOc5mZmfD29oZQKCS3l5+fj5iYGMTH%0Ax8PY2JgsS/pPmMNGBV/lqZcvX1b4/vv27YuNGzfCycmpQTl8yvYvmaNMOQRYldNFWWLPhzrv06dP%0A2cfyowCo4TMwJpFIcP78eZw8eRIVFRWwtrYmW7u6uprta5ftM23atGGzWFR4eHjA1tYWOTk5CA8P%0Ah7q6Os6dO6c0YEaN/HiOj2X48OEICQmBh4cHmjVrBoZhsGXLFnLHn48gsrxTWVpaqpA94rOfmgK+%0AxGG4Rtms7d27d7Pvh4J+/frh2LFjaNWqFSZNmsTZTMRnz57Bx8eHra6SBRYolWb/px0+CjQ1NRW+%0AGC6+JD6pz/dTn7Lzf5fGXvNuZGRE/h6vXbuGqKgoPHz4EM2aNUNMTAw6depEaqOxwNccK2XzCZs1%0Aa0Y+65FrVO1fAoGA1JnJy8urEyBhGAb5+flkNvhS55Vfmyv4CIydOnUKp06dQk5ODiwsLODn51dn%0AZM7H8vbtW/axvIIupZIxUHO9yg6s5ubm+OKLL5CYmMjLffg///kP2Vrz589HWFgYRo8eDR0dHZSU%0AlGDs2LFYsmQJmQ1VUAeR5Z06R0dHHD58mGzt+oAPcRiu4WPW9ooVK2BkZITXr1/j+fPnnPVsGhsb%0AIycnB4MHD8awYcMwdOhQtG3bltTG/7TDR3GDkwmDNBYiIyM5V7mrHQ2TSqU4d+4c22jfkJCVQcqu%0AJYFAgBcvXuDNmze89cdwybt37/DmzRuy9SZPnowePXrAwcEBQ4YMwdy5c5ucvffA1xwrPkbY8MFf%0AHcIuXLhA0v82ceJEFBQU1Hneysrqo9eWwYc6L18Z5GXLlsHBwQGWlpZKgwsUuLu7o0ePHjA2NsaT%0AJ0+wefNm9m+hoaEkNvr374+oqCgF9ccjR46Qi47JS/3r6OggMDCQt+AipR01NTUsW7YM7u7uKC4u%0Aho6ODukYg7+CqyByYw/0NhT4mLVdXFyM8PBwMAyD2bNnk61bm8OHD0MqleL27dvs2Jfq6moMHjyY%0AbHb0/7TDN2TIkI9e4/Dhw1i3bh1sbW0xZcoUcpELvuFD5a62cIdAIMBnn33WIHus5KP8UqkU4eHh%0AKCsrIxNu4JPaGQupVIqUlBQygQgAMDU1xa1bt5CWlgZ9ff2mG+dfwMfoB0BRrVEearXG+ubQoUMk%0A1/MPP/xA8GreD3V2ShmqVDoB2jI1Hx8fxMfHIyIiAt988w3s7e0VMgwUcCloJGPp0qVYuXIl4uPj%0AWbXRLl26kI4yABQdCi0tLU72SWXfr2x8BiVnz55FVFQUcnJyWLEe6hmJyoLI58+fb5BB5Cb+e/gI%0AVMpsCAQCclX82mhoaMDExASlpaUoKyvD/fv38fDhQ7L1G7XDJ5VKsXnzZpw9exZSqRStW7fG+PHj%0AsXDhQjRv3pzEa96xYwdevXqF48ePY86cOejWrRvs7e0bbNaPD5U7JycnbN26Fe3bt8f48ePh7u6O%0An376Ca1bt+ZcZIUrHj16hBUrVsDMzAzx8fGcRbG5pHbGokWLFnB1dWXnP1Lg6+uLyspKnD59Gj4+%0APnj69Cmio6Mxfvx46OjokNlp4sNoDNno/waqg4C5ubnKw8ZPP/1EYoOP6gG+vvd//etfWL16NaRS%0AKX766ScEBgaisrISU6dOhY2NDYkNPnp3W7Zsic2bN6OwsBDZ2dno2LEj9PX1kZeXpzD0+2PhwxFX%0ApZhM6SQdP34cp0+fhq+vLwwNDfH8+XMEBwejvLwckydPJrNT+720aNECAwcOhK2tLZkN+c+9pKRE%0A4f9UCtNNfBh8zNpWNRMTUN4K8XeJjIzEpUuX8ObNG5iZmWHEiBHw8PAgrbgTMA2tZucDWLduHT75%0A5BPMnj0bLVq0gEQiwd69e1FWVoZVq1ZxYvP3339HQkICrl27hlOnTnFig0ucnJzYSKn8Y0ocHByw%0AePFilJSUYNWqVUhISICuri5cXFzI5xlxTXV1NXbt2oWTJ0/C398fgwYNqu+X9NGIxWIUFxdDX1+f%0A87lvGRkZEIlESE5ORlpaGqe2mlDN+4ZGN9QgjDKo9jSpVKrw/7S0NAQEBOC7774jnWMmby88PByX%0ALl3Cxo0b0a9fP5J13+c8cHmIzcvLQ1RUFGJjY3Ht2jXO7HDN1atXIRQKcevWLaSnp3NuLzc3Fx07%0AduRs/aKiIohEIsydO5dkvRkzZmD//v0KB+OysjI4OztzomItlUrx5s0bheHoVHh7eyv8v7S0FGpq%0AatDS0uJFTKeJumRnZ6v8G1V1jHxwT9Y/L/uXKrgH1PScDhs2DHZ2dvjiiy84aa1q1Bm++/fvK2wq%0AWlpacHNzIx32Ks/t27eRkJCA3377DWPHjuXEBtfwoXKnrq7OZo0OHTrEyibXliBvCNjb2yMnJwcu%0ALi7IyMhQiCxRNQ3zRVZWFtzc3KCurs4qXski2h06dCCxsXv3bnz//ffs/3v27AkvL68GOby2MVE7%0AIlpdXY2EhARoamo2KoePCtkBtqKiAhs3bsSTJ0+wb98+UiVQGVxWD6jK8lRVVZE7fJWVlTh79iwS%0AExMhkUgwZcoUlfPm/smUl5cjISEBR44cQUFBAXx8fMh6BFXBtWN5584dCIVCpKenw8LCgmxdNTW1%0AOtdr69atycWgSktL4ePjg/v370NbWxsFBQUwMzPDmjVryGb+zZw5EytXroRIJMLFixexdu1atG3b%0AFsuXLydZv4kPJycnR+XfqBy+v9qjqPrCr1y5ghs3biAtLQ1hYWH45JNPMHz4cHzzzTfo3LnzR68P%0ANHKHT5WHTFkPLxaLkZiYiJMnT6JHjx6ws7ODr68vZ9KtXMOHyp385y9/M+C6PpoLhg8fDoFAgLKy%0AsgapMipPYGAgVqxYoZClTE9Ph7+/P7Zv305iIz09XcHhk8G1UFAT70deDTIzMxNeXl4YMWIEVq5c%0AWY+vih7Kgpbr16/Dx8cHtra2nOz5fFQPqMpMTJ06ldSOl5cXrl69CnNzc3h6ejbIYdVATdXQ1atX%0AMXr0aGzfvh3r168nFeqRp7ZjuXr1alLHUiqVIjk5GUKhEBoaGpBIJLhw4QJpaWp1dTXKysrQunVr%0A9jmJREKuarphwwaMGTMG4eHh7HNxcXHw9/cn668MCgrCpk2boK6uji1btmDv3r3o2rUrXFxcMGrU%0AKBIbTXwYR44cUfi/QCDA1atXIZVKcf36dV5eA1VfuLq6OszMzNh2sLS0NOzevRv+/v5kfXyN2uED%0AoFBvK4Pypj979mxMnToVBw8e5Lz8jQ/4kBqWyY3LpOZlj7mSG+cSeWnuhk5RUVGdQ+XXX39NKkBT%0Au/dBnqY+iPpHKBTi4MGD8Pb2xsiRI+v75fxtVJUlU6msbdy4EcnJyVi1ahWMjY3x4sUL9m9UWb76%0ArB6g7vT48ssv4evrW2de3W+//UaucMklN2/ehImJCT7//HNORtbIUOZYTpw4kdSGubk5rKysEBIS%0Agm7dusHFxYXU2QNqSjp/+OEHeHp6wsjICNnZ2QgKClJQOaVALBbX+Xzs7Oxw4sQJMhvV1dUwNjZG%0AXl4eKioqYGJiAqBJsbM+kR/3UlJSAj8/P/Tu3ZvXEluqvfLu3bu4efMmbty4gf/85z8wNjbGpEmT%0AyGZiAo3c4cvOzoalpWWdL4TyB3rhwoX3/n3hwoWIiIggs8c18iV3V65cYaMNa9euhZ+fH4kNeblx%0A+YbbhqjSKe+kCAQCvHv3Dj179sS6devYUtWGgiq5bMrMa1FRkcoysiaHr/7Iy8uDt7c3tLW1ERcX%0ApzBUuCHxV2XJ5ubmJHYePHiA7t27Izo6WuF5ykoI2XDq+qgeoD7Eygt0SKVSdn6WVCrFyZMnSW1x%0AyfHjx3Hr1i3ExcUhMDCQDVRSK47y4VjOmjULJ06cQHZ2NqZOncrJCJZx48ahTZs22LZtG8RiMTp2%0A7AhHR0fyYBIf1Vyy++PPP//MnouqqqpQXl5OZqOJv8elS5cQEBAAJycnzJgxg1fbVNdYaGgovv76%0Aa8yfPx+ffvopJ7/5Ru3w/RP6A16/fl3fL+GDkC+527lzJ7uxUQ5j5UNNjS+UZatu3LgBPz8/7N+/%0Avx5e0d9HWfaNYRhSaf7u3bs3Nbj/A5kwYQI0NDQwZMgQ+Pv7K/yN6/4kSvgoSwaUV0JUVVXh7Nmz%0AZDaUjX54/PgxhEIhmQ13d/c6BwuGYSAWi8lsyMjKyoJQKMTp06fBMAw2b96MgQMHktvhmoEDB2Lg%0AwIGQSCRISkrCsmXLAADHjh0js8GHY+nq6gpXV1d25te9e/cQHBwMGxsb9OnTh8TGpUuX8M0333Ae%0AzKutNyCjoqKCzIaZmRkcHByQm5uLnTt3IjMzE/7+/hg/fjyZjSY+jPLycgQEBCAjIwN79uxpkMPj%0AZRw4cIBzG43a4VN1gxcIBGSDDP+Khpbul98w5R83tPdRnwwaNAhVVVX1/TI+GBMTE6XZN8pDBnWz%0AfhM07Nixo75fAgl8lCXXJj8/HzExMYiPj4exsTF5T9e7d+9w7tw5CIVCFBYWws7OjmxtVVUV1NUW%0A8+bNg0QigY2NDU6ePAk3N7cG6ezJo6WlhenTp2P69Ol48OAB+fp9+vTBmjVr8O7dO84cS6AmADt4%0A8GC8fv0aiYmJWL58+XtVez+Effv2sZlqLpHXG6j9PBVz587FqFGjoKWlBX19fWRmZsLe3h5jxowh%0As9HEh2FlZYW3b9/CxsYGIpFI4W98CcE1pEEHjdrh09PTU/h/RUUF9uzZAwMDA94cvoaGvGPX5OT9%0AfRqigEtFRQVbbhsZGYk5c+YAAKnMvKooliwS3ET9UDvrLpFIWMGIhjReho+yZBnXrl1DVFQUHj58%0AiGbNmiEmJgadOnUiW7+goACxsbFITExE//79IZVKcebMGbL1AX6rLdTU1FBZWYnq6uoGe2/hY/4i%0AAERFRSEyMhLNmzeHj48PJ46lMoXDUaNGkQqQ1J5bJg+l2iwf2gOAYvDTyMioQWeUGgOqNBS42F+y%0As7ORk5ODTp06oUuXLuzzVH3hfNCoHT75KOXNmzexevVqzJgxA/PmzavHV/XPJi8vD7GxsWAYRuFx%0Afn5+fb+0fyS1SyClUinOnz9POryWL4qKitjHqamprMNHSUJCAkJDQ6GpqYnw8HAYGhpi9erV+M9/%0A/tPk8P0D+OOPPxAVFYUzZ87AwsICgYGB9f2SPgg+ypKBmp60Hj16wMHBAUOGDMHcuXNJnT0AsLCw%0AgJOTExISEqClpQUXFxfS9flk165dePnyJeLj42FnZ4fy8nKkpaVh6NChDUrR2tzcHPfu3cNXX30F%0Aa2trMrn02pw8eRJnzpyBRCLB8uXLMWzYMAAgVTddunQpO1MMqDkkv3jxAm/evMG9e/dIbPz++++s%0AjkLtWWaUDjJQE6SMjY1FRUUF1NXVMX36dDg7O5PaaOKfha2tbZ3nUlJSIBQKycYJlZWVwcPDAyUl%0AJTAwMMCLFy+gq6uLsLAwaGlpkfWF80GjdviAmr6KsLAwXLlyBaGhobzLQTc08YOJEyeioKCgzmOu%0ApKcbOrVLIFu0aIGBAwcq3Yj+6agq56UkMjISycnJKCgoQGBgIPLz8zFq1CiEhIRwYq+J/46zZ89C%0AKBSiqqoKkydPxrNnz+r08jUEVJUlU+/7pqamuHXrFtLS0qCvr89JRHnDhg0QiUSYNWsWpkyZ0iDL%0AxOXp1KkTfvjhByxcuBBpaWkQiURYs2YNUlNT6/ul/desXr0a1dXVuHz5Mnbs2IHS0lKMHj0a48aN%0AI81YaWhoQENDA7q6upx977GxsexjqVSK8PBwlJWVkZY/f/7557xk3w4cOIBnz54hPj4eWlpakEgk%0ACAgIwN69ext0oKSJ/46SkhLExcXh6NGjMDIyIh0rExoaCktLSwUHMi4uDkFBQQ3vHsk0Yu7fv89Y%0AW1szwcHBjFQq5czOxYsXGU9PT8bFxYVZvXo188svv3Bmq75ITU2t75fQBMc4Ojr+5eOPZebMmezj%0AESNGNF1X/xA+//xzJjQ0lCkqKmIYhmFcXFzq+RX986moqGCOHTvGTJs2jRk0aBAjFAqZ4uJicjti%0AsZjZvHkzM3LkSGbJkiVMSkoKuY36orCwsL5fwkdRXFzMLFmyhDE1NSVdl6v9VxkPHz5kbGxsmMDA%0AQObt27eka8vv91zi4ODAvHv3TuE5qVTKfPvtt7zYb6J+uHv3LrNixQrGwsKC2bx5MyfX27Rp05Q+%0A3xCvrUad4fv222/RunVrXL9+HY6OjgD+v5wgJiaGxIZQKERaWhqcnJxYGfDdu3ezDb0IEi3xAAAg%0AAElEQVQNjaaSuw9DWb8Dw1HJCtfwMR9RPhPSuXPnpmvqH8K5c+dw7NgxzJgxA3369EFxcXF9v6S/%0AhaOjo9Jsm0AgwMGDB0ltaWpqwtbWFra2tsjIyIBIJIK1tTXS0tJI7XTp0gVubm5YvHgxUlNTERcX%0Ah5EjRyI7OxsGBgaktrhCvveNkSvvEwgEfzna6J9GdXU10tPTkZycjIcPH2L48OGIi4sjtaFsL5ZB%0ApZpbXV2NXbt24eTJk/D3968jdkSBMiEVLlBXV69TGqyurq6yp7eJxoGDgwOcnZ1x4sQJaGhowNXV%0AldyGqmuoIQrQNepfgyqJ7MrKSjIbsnlCsi/f2NgYQ4cOxZw5cxqkw9dUcvdhjBw5kpeeDj7gYz5i%0ASUkJ0tPTUV1dDYlEotBv1TSHr/7o0KED5s2bh3nz5uHKlSs4evQozM3NMXbsWHh5edX3y/uvqT0r%0A9NGjRwgICOC8JL1nz57w8vJileG4mL/arFkzmJubsz0j3t7eZDP/uKa22ExaWhoCAgIwa9asenpF%0Afw9fX1/cuHEDgwcPxrfffsuZ0qiqvZgSe3t75OTkwMXFBRkZGQqBPaqzS58+fbBv3z7ExsaisrKS%0As946gUCAV69eoX379uxzhYWFDao/tIkPJzo6GnFxcbCyssKYMWM4mYmoo6ODu3fv4rPPPmOfu3v3%0AboNr1wIaucNXO/opFoshFAqRlJSEX375hcSGurp6HU9fQ0OjQXr/QM3Fra2tDW1tbWRkZMDX17cp%0AC/Me+Orp4AM+FPtMTEzYQcuffvqpQr9Vk8P3z8DMzAxmZmYoKipCUlISAODChQsYPXp0Pb+yv6ZH%0Ajx4AarJIP/74I44fP46wsDDe1ChlA6D5mL/KNCA5cNleWFFRgY0bN+LJkyfYt28funfvXs+v7MOI%0AiYmBjo4Ozp07h3Pnzin8TdlM1r8LH9er7L5eVlbGmar0gQMH8Pz5cxw7dozT3rr58+fD1dUV8+bN%0Ag5GREbKysrBz507epPmbqB9MTU1hamqK8vJyJCcn48aNG7Czs4ONjQ1mzpxJYmPZsmVYsGABvvzy%0ASxgaGiIrKwtXrlzBzp07SdbnlfqrJuWP1NRUxsXFhRk4cCCza9cuJi8vj2xtVfX1XNfdc4X8654+%0AfXo9vpKGCVc9HY0d6t6RJmhpSPvZs2fPGHt7e8bHx4eRSCT18hr4+Lwa0nfCMAxz7do1ZuzYscyu%0AXbvq9Fs1Fn777bf6fgkfTFZWFnPt2jVGLBaTr81nb93jx48Zf39/xtXVlfHx8WHu379PbqOJfz6P%0AHj1i1q1bxzAM3e+xsrKSOXPmDLNnzx4mKSmJKSsrI1mXbxp1hi8yMhIJCQno27cv5syZg+rqanz/%0A/fekNu7fv1+n5IIh7nvik6aSuw+Hj56OxoKbm5vSWX8uLi4NpjztfxGmgWSTDh8+jAMHDsDb2xvD%0Ahw8HUKNACNDO/Wriw9i4cSOSk5OxatUqGBsb48WLF+zfGlqW732EhoY2mH3sr+TmKeCzt65Pnz51%0Aegab5rv+79G3b1+sXr0aAM3v8cGDB/j000/xf+zdeVxN+f/A8VelUpGlRkK2QdFiNyHMMMQoCQ3z%0AmwmNdexr9jENKZEty2i+ylYiyVKZbENkyD74GusYhSkkpCi6vz887vneq1Jx63bzeT4eHuqc2znv%0Ae+659573+Xw+74+jo6PSck3p9aKozCd8PXv2pE+fPlhaWhIUFKTyfci7PJUVostd0ZTUmI6y4tGj%0AR9LPinP9aUpC8bHSlImyg4ODAViwYAE+Pj5Kc4xpWhGlgmjSe+a///0v9erVIzQ0VGm5lpaWxiRI%0AhaFJr0lJlJsvqbF1O3bsYMmSJaLYnKBEFe9HX19f6TPKw8ND+o7ZuHGjSPhKk0OHDhEbG4u3tzcv%0AXrwgMzOTZ8+eUbFiRZXt4969e/mu05QKaop8fHzeuX7lypWMGTOmhKIp/UpqTEdZpPhhrCkJhVC6%0AHTp0KM/l586dK9E4SmJAv729fbHvQ1UKmostLCys2IqTlCRN+hz766+/+PHHH5WWubm5sX37dpXt%0Ao6TG1gUHB4tic0Iuqng/Kl6nvHr1Ks/lmqJMJ3x6eno4Ozvj7OzMP//8Q3h4OC4uLtjY2LBixQqV%0A7GPLli1Kv2tpaXHixAmysrI4deqUSvZRmiQkJKg7hFLlr7/+UncIGkXxA1iTLo4+dpr45ZaVlSVV%0AUc7KypJ6LqhCREQEffv2BeD69es0bNgQ+N8NsYCAgA/eR2JiIr6+vixfvpxz584xYcIEDA0N8fPz%0Ao3nz5owePfqD91FaxMTElImET5OURLl5e3t7fH192bp1K9u3b8fMzIx58+bRpEkTle0DRLE5ofjk%0Ad82iidcvZTrhU1SnTh2mTJnChAkT+P333wHV3FVcsmSJ9HNaWhpeXl40bNiwwJYyTaWJF37FaeXK%0AlfmuEy2huZXEXH/C+0tMTOTx48eYmZlhZmYmLffw8FBjVEWTlJRESEgIe/fuRSaTsXTpUpV3td61%0Aa5eU8M2bN0/q8qPKG2Lz5s2jf//+lCtXDl9fX/z8/GjQoAFTpkwpsMVM05SV7xVNeh4lVW4+r7F1%0AqibmdxXyoor3o0wmIzs7G5lMlutnTfPRJHxy5cqVo2vXroBq7yoeOXKEBQsWMHDgQL799luVbLM0%0A0sS7GsVp8+bNGBsb07NnT6pXr66RHwIlqSTm+hOKLikpiQkTJqCrq4uJiQn37t3DwMCApUuXUq1a%0ANWnut9Ju5MiRpKen4+LiQlRUFBMmTCiWcbWK7/P8fv5QGRkZdOnShcePH/Pvv//Svn174E2RqLJG%0A075XsrKyePbsmdLYNABnZ2c1RVR0np6e/PDDD8Vabl5x3P+TJ0+UkklVDnlIS0vj2LFjyGQyUWxO%0A4PTp07Rq1Uol78e7d+/SvXt36bNdXrxF0z6z4CNM+BSp4ss5IyODBQsWcPPmTX799Vdq166tgsgE%0ATXHs2DGOHj1KVFQUV65coVu3bjg6OmJkZKTu0Eqlffv2SRW0hNLD19eX6dOn06pVK2lZfHw8P//8%0A8ztbsUsjHR0dXrx4QU5OTrF9KZdENx99fX0A/vjjD2m8nkwm49mzZyrbh1A0aWlp/Pjjj1y+fBlj%0AY2MePnxI27Zt+fHHH6lQoQJff/21ukMstFq1arF9+3YOHz5MYmIiTZs2ZeLEiRgaGqpsH4qJl7u7%0Ae7G1TFtbWxMWFoaOjo4oNifg6+vL9u3bVfJ+zG9cuCb6qBM+VXw5Ozk58fLlS1xcXHINdi6Lk36K%0AFixl5cqV44svvuCLL77g+fPn7N+/n8mTJ0utI4Kya9euqTsEIQ+pqalKyR5A+/bt+fXXX9UU0fv5%0A5ZdfuH//PhEREbi5uZGRkUFcXBwODg4qrQyoOH3NkydPpNaFJ0+eqGwfDRs2ZPLkyVy6dIl58+aR%0AkpLCihUrNKpYS2FpyvfKggUL6Nq1q1INgPDwcH7++Wf8/PzUGNn7+fvvv3F0dCQrK4vw8HCio6Pp%0A27evyqtoQvG2iFhbWxMUFISOjg5z5syRpmQRPk6q/jwJCQkhJiaGx48fU716dXr27Cl16dckH3XC%0Apwpjx47Nc7kmNvfKPXr0iN9//106uTt16oSxsTGARn6plZTLly9z9uxZ7t27J3W/EpQlJyezdevW%0APNf179+/hKMR5PIr4KCJ3QfNzc0ZM2YMo0eP5ujRo2zfvp0ff/yRw4cPq2wf+U1fo8piFNOmTSMu%0ALo7Bgwdja2vL1atXadCgAQMHDlTZPkpSVlYWZ86ckb5XmjVrJiUWU6dOVXN0hZOYmJirm5ibmxt7%0A9uxRU0TvLzg4mJiYGLZs2YKfnx/37t2jRo0aLFiwQON6YURFRREbG8uzZ8/w9PQUCd9HTpXX3wEB%0AATx48ABvb29MTU1JSkoiODiY5ORkRo0apbL9lISPOuFTxV0AV1fXXMsOHTpESEiI0vw2muLEiRP8%0A9NNPODo6YmJiwuXLlwkICMDHx4eWLVtibm6u7hBLlT///JPo6GiOHz9Os2bNcHJywsvLS6MT/uKU%0AnZ3NgwcP1B2G8Bb5GBhFqm6xKmlaWlp07NiRjh07SvM/zp07Fy8vrw/e9ttFuZ4+fYq2trbKJqwG%0AePDggVLxCUtLSywtLblw4QJNmzZV2X5KwpUrV5g0aRLW1taYmJiwd+9ebt68yYoVK2jQoAF2dnbq%0ADrFQdHV181yuiZ/3v/32G2FhYWhpaREVFcW+ffswNjZW6Xhq+WeKTCbL9Rmjyq6Wenp66OrqUrVq%0AVbKzs1W2XaF069+/f673nkwm49atWyrbx7Fjx5RuUltZWeHj48PAgQNFwlearF27lhEjRuS7XpV3%0AFdPS0ggPD2fbtm3Url2bfv36qWzbJWnVqlWEhIQoDUb//vvv8fT0ZP369eoLrJT6+uuv+fTTT+nQ%0AoQO6urrEx8cTHx8PlM0uvR+qZs2aonppKWRtba007kVO1eXT1UX+efb333+rZHuXL19m1qxZhIeH%0A8/vvvzN37lyMjY2ZNm2aygrcTJkyRar+OXXqVBYtWgS8mTBb0yYrX7x4MatWraJ+/frSsuvXr7Nw%0A4UKN6jb84sULbt++netmcWZmppoien9GRkbo6Ohw+fJlLCwspF48quwOFx0dzbNnz9DR0cn1GVNc%0AY+s0pXuw8OEUq+QXFz09vVzLtLW1VTp9SUkp0wlffHz8OxM+VdxVvHTpEiEhIZw9e5YePXpQvXp1%0A1q1b98HbVReZTJar8li1atXUFE3pV1an3yguiqX+hdJDfh5nZWXx8OFDTExMpKIhQm5+fn74+vqi%0Aq6vLsmXL+PXXX6lbty5Dhw5VWcKneOH677//5rlcU7x48UIp2YM3YxQ1rTVGX18/zykGNPG9oqWl%0Axd9//01kZKR0zt6+fVulF7IlNbYur+l+5Pz9/Ytln4L63bhxQ+oF8fjxY6pUqQKoZso1ufxa7zXx%0Ac7hMJ3x5dVOSU9XdpQEDBjBkyBD27NmDnp4ew4YNU8l21SW/wdqaOJanJLi6uiKTyTh16hT37t3D%0A3NycNm3aaGQXn5KwePFidYcg5OHVq1csWLCAuLg4TE1NSUlJ4fPPP2fGjBn5dmP7mOXk5GBlZUVy%0AcjKZmZnY2NgA+X9+qpImfrbkl0Ro2vdKWZr/cPz48Xh6emJqasrEiRNJSEhg6tSpLF++XGX7KKmx%0AdflN9yOUbevWrZMSvvHjx0s9H1Q55drZs2fzzBc0cbhDmU74UlNT8+ymBKpL+EJDQwkPD8fJyYmu%0AXbuSkZGhku2qS2JiYq5mcplMRlJSkpoiKt0ePnzIiBEjqFOnDrVq1eLQoUP4+vqydu1a0TKah7ze%0Ad8+fP+fFixdcuXJFDREJACtXrsTExIQDBw4A8Pr1a1atWsXy5cuZMmWKmqMrfeRFbo4ePUrbtm2B%0AN+NTnz9/rrJ9FNd0D+qQV7EmmUxGSkqKmiJ6PzNmzMhzuZaWFgsWLCjhaD6MnZ0d4eHh0u/NmjXj%0AwIEDvH79WmX7KKmxdW3atCm2bQulV0nMh3rp0iWVbUvdynTCV69evWLvcmdnZ4ednR0ZGRlER0dz%0A+vRp3NzccHFx4bvvvivWfReHcePG5bk8v2qkHztfX1+mTJkiXfQBxMXF4ePjI6ZlyMPbLe5btmwh%0AKCiI6dOnqykiAeDkyZNs2bJF+l1HR4dx48Zp1LxihaGqC4G2bdsyYMAA/v33X9asWcOdO3f4+eef%0A+eqrr1SyfVC+s5yWlib9rIl3lp2dnfMs1uTk5KSGaN7f269vSkoK/v7+tGzZUk0Rvb+7d+8SHByM%0AsbExw4YNw8DAgCNHjjB//nz279+v8v1pYhc4oXQriflQ86sqDppXWbxMJ3wlOajS0NAQNzc33Nzc%0AuHr1qnTnTNMqquVVdVTI37///quU7AF07NiR1atXqykizZCcnMysWbMwMjJi69atVK1aVd0hfdTy%0A67aZ33QNpdXOnTvzXde7d2+CgoJUsp/hw4fTpUsXKlSogJmZGXfu3KF///507dpVJduHsnVnuawU%0AaurQoYP0c1RUFGvWrGHatGm4uLioMar3M3nyZFxdXbl37x4rVqxAV1eXffv2qfQmuRhbJxSnzMxM%0Abt++TU5OjlRQSf6zqqxevRonJycMDAxUtk110axv8yLKr6rkkSNHlMpdq5qlpaU0j42mVVQTXe6K%0ApiTG7JQ1u3btYuXKlYwfP17j7vCXVfr6+ty5c4fatWtLy+7cuUP58uXVGFXR3bx5U/o5Ojqanj17%0AAv+746uq8YinTp0C3gwbSExMRF9fX+VVB8vSneXOnTvne9f94MGDJRzNh0lLS2Pu3Lmkp6cTEhKi%0AsYWotLS0pPOoc+fOtG7dml27dqm0AI0YWycUp/Lly0tFlBQLKqnyHO7atSuxsbE4ODgwYMAArKys%0AVLbtklamE77IyEj8/f0pX748K1aswMLCgtmzZ3Pr1q1iTfgUaVo3BtHlrmhq1KjBoUOHlCrzHT58%0AmJo1a6oxqtJr7NixnD17lkmTJlG5cuVim5dJKJrJkyfzww8/0K9fPywsLEhKSiI8PBw/Pz91h1Yk%0Aii0I58+fV/pdlRS7vwJkZGRw/fp15syZw+eff66SfZSl+Sp/++03pd/j4uJYsGABgwcPVk9A70k+%0ARtvDw4NvvvlG3eF8EMXW+8qVK+Pr66vysaJibJ1QnEaNGpWrh5WqzZ49m2nTpnHw4EGWLFnC06dP%0A6du3r0a2+mnJNC0jKQJnZ2c2b97MgwcP8PX1JSUlhS5dujBq1KgSqzw3cOBAjWrhk1Pscjd37lzR%0A5S4fqampjB07looVK1K7dm2SkpJ49OgRa9asEccsD/kVPXj58mWJzKkj5O/Ro0fs2rWLxMREqlev%0ATu/evTW29QJK/rM3LS2NkSNHEhYWVqz7uXr1KpaWlsW6j+KSmZmJj48P165dw8fHh3r16qk7pCKx%0AsrLCwMAAIyOjXOvyqwheWim+PzT1OkX4uI0aNYrbt2/j6upK3759S+SaKzk5mU2bNhEeHs7JkyeL%0AfX+qVKZb+CpXrkylSpWoVKkSN2/e5Keffiqxlj1NJrrcFV7VqlVxcnLC2tqau3fv0rVrV65fvy6S%0AvXxkZmZK3XyCgoL4/vvvgTcXHIJ6Va1aFWtra6pUqUKNGjVEldkiqly5skrHPB49ehQ/Pz8qVaqE%0Aj48P5ubmLFmyhJiYGA4fPqyy/ZSUU6dOMWfOHFxdXfnpp580sjv8X3/9ledyxXkSNUV+RYFA85JX%0A4eO0evVqHj16xM6dO/n++++pW7cu/fv3L5ZWv5cvX7J//3527tzJ8+fPmTp1qsr3UdzKdMKn2D2h%0ARo0aakn2NK0BVXS5K5qAgACuX79O7969sbOzIykpiQ0bNvD48WNGjx6t7vBKndTUVOnnw4cPSwmf%0AoF5vTy/y+++/a+T0IpMmTUJLS0stRSIyMjJIT09X2fYWLVrEihUruHv3Lv7+/jx69Ahzc3N27dql%0Asn2UFB8fH6Kjo5k1axZWVlb8888/0jpNa+VTdOLECUJCQjh79izx8fHqDqdIylJRIOHjZWJiwpAh%0AQxgyZAgXLlwgMjKSefPmERMTo5Ltnzx5kp07d3Ly5Em6dOmCp6cnjRo1Usm2S1qZTvjS0tKIj48n%0AJyeH9PT0Yk1esrKyePjwISYmJkoDRp2dnVW6n+JWoUIFOnbsyOnTp3OtEwlfbnFxcWzbtk26uVCr%0AVi2WLl3KgAEDRMKXh+KaK0f4MGVlehHFwhDFWSTC399f6Ybiy5cvOX78ON9++63K9mFsbEy9evWo%0AV68es2bNYvTo0Ro7TcZ///tf6tWrR2hoqNJyLS0tjetKmJGRQWRkJFu2bOHBgwfMnj1bIytORkRE%0A0LdvXwCuX79Ow4YNgTdzcpaVqqrCx+PcuXNERkZy/vx5HB0dVbbdlStX8vXXX+Pl5YWenp7KtqsO%0AZTrhs7a2JioqCoAmTZoQHR3N48ePiY+P5+LFiyrZR3Z2Nj4+Phw5coRPPvmElJQUOnXqxMyZM9HV%0A1dW4L+i8SjKnpqayfft2NURT+hkaGuYa6K6rq5vnGA+hbE0mXZaUlelF9u3bJ1VILk7169dX+l1f%0AX58BAwaotLVKscujubm5xn2XKNq0aVOuZdnZ2cTGxqohmvc3b948Tpw4wZdffsnKlSuZP3++xt3U%0Aldu1a5eU8M2bN09KvBMSEtQZliAUWmJiIrt27SIqKor69evj5uam8u7ieX12aaoynfApJi9//vkn%0Amzdv5uLFi/Tr109l+1i1ahUmJiZSaenXr1+zatUqli9fzpQpU1S2H3X4888/CQkJIT4+nm7duqk7%0AnFKpfPnyJCYmYmFhIS1LTEwUyUw+8pqXSSaTKZXTF0qeJo6nysu1a9dKZD+urq7IZDJOnTrFvXv3%0AMDExoW7duirdh+IcUzk5Ody+fVtqFdfkbpApKSmEhYURERGBlZWVRo0TP3PmDNbW1jRt2pTatWtr%0A9Od8fr0tRM8LQVN4eHjQr18/NmzYoNEFxkpKmU74srKyiI6OJjQ0FF1dXdLT0zl48KBK55Y6efKk%0AUoluHR0dxo0bp7F3Y+XHLCQkBD09PdLT0zlw4IDGzcdVUqZMmSKVBrawsODevXscO3aMhQsXqju0%0AUim/eZnEHE3qVaNGDX7//Xe++OILaZkmTi+SnJyc7/x1qpy77u0xj/Jy/aoc85jfHFOa2A0S3rQc%0Abd68mStXrqCtrU1YWBjm5ubqDqtIdu7cydmzZwkPD8fX11e6WfXpp5+qO7Qiy6+3hSYnscLH5cCB%0AA7mWHTp0iJCQENatW6eGiEq3Mp3wde7cGScnJxYtWkTdunUZOnSoyhOX/KZ3UGW1tpIkP2aLFy8u%0AtmNWljRs2JDQ0FAOHjxISkoK1tbWjB49mgoVKqg7tFJJzMtUOnl6ejJ27Fi2bt2aa3oRTZKdnV0i%0A89eVxJjHstINEqBPnz7Ur1+fAQMGYG9vz/DhwzUu2ZNr0aIFLVq0ID09nd27d0vV+nbs2KHmyIom%0ALS2NY8eOIZPJlH5+8uSJukMThCJJS0sjPDycbdu2Ubt2bZX24itLNDMrKaRBgwaxZ88e7t69S79+%0A/Yqlq4K+vj537tyhdu3a0rI7d+5obJJUEsesrKlYsSK9e/dWdxiC8N7CwsIICQnh0qVL3Lhxg+7d%0Au9OiRQt1h1VkNWvWLJGCEyU95lGTu0EC2NnZcfbsWeLi4jAzMysTrUgVKlTg//7v//i///s//vvf%0A/wKaVfDE2tqasLAwdHR0sLa2Jjo6GnhT70AQNMGlS5ekKrk9evSgevXqomXvHcp0wjds2DCGDRtG%0AQkIC4eHhXLp0iUWLFuHi4qKysqqTJ0/mhx9+oF+/flhYWJCUlER4eDh+fn4q2X5JK4ljJghC6XLi%0AxAlGjRqFjY0Nfn5+GtllECixcRwlNeaxLHSDBPjpp5948eIFe/fuZc6cOVy/fp3Q0FC++uorKleu%0ArO7wPpg8SdKkgifW1tYEBQWho6PDnDlz6Nixo7pDEoQiGTBgAEOGDGHPnj3o6ekxbNgwdYdUqpWN%0AkfoFaNOmDYsWLWL//v1Ur14dT09PlW3bysqKjRs3IpPJiI+P58WLFwQFBWFtba2yfahDfscsKytL%0AzZEJgqBqZaVow+LFi/Ncvn79epXup0aNGhw6dEhpmarHPPbp04dt27YxYMAAYmNjsbCw0MhkT658%0A+fK4uroSGhpKWFgYiYmJ9OrVS91hqZQmvXeioqKIjY1l69atGnuDR/i4hYaGkpqaKg3dysjIUHdI%0ApVqZbuF7m7GxMe7u7ri7u6tsm2vXrmXEiBFldgLpt4/Z0KFDxZeDIJQxZb1oQ1RUFIMHD1bZ9uRj%0AHuVjRu7evcvDhw9VOuaxLHaDlPv000+ZNm0akyZNAmD06NGsWrVKzVF9OE16jfT09NDV1aVq1apk%0AZ2erOxxBKDI7Ozvs7OzIyMggOjqa06dP4+bmhouLC9999526wyt1PqqErzjEx8czYsQIdYdRYjTp%0ADqYgCIVz+fJlBgwYIE2XIf9ZS0uLsLAwdYf3wVT9uRUXF0ffvn1JS0tDJpNRtWpVqlWrRlxcnMrG%0A85b1bpDwv6JnT58+VXMkHzfxvS5oMkNDQ9zc3HBzc+Pq1ati3uh8iITvA8mrW+XFwcGhhKMpfpp0%0AB1MQhMLZvXu3ukNQiZLqcq44b2R0dDROTk78/fffKv98lHeDdHV15ebNm4SHh9OrVy/i4uJUuh91%0AKyvfK5qUOOU1J6qcv7+/GiMThMJ59uwZ27dvx9jYGFdXV2ls9cWLF9UcWekkEr4PlJqaKlW3eltZ%0ATPgEQSh7NG2+vfx0795dSh4UL75VnVAoXhyfP39e6pqoaqmpqZQvXx5DQ0OpG2SNGjWKZV9C4fz1%0A119YWVmRnZ3Ntm3b0NPTo2/fvmhra2tUsbb85kQVBE0xfvx4bGxs+O9//8v9+/cxNTVl5cqVTJ8+%0AXd2hlUoi4ftA9erVw8fHR91hlBhNuoMpCMLH5e1CKnLnz58vtn0WV+vU2rVr2b59O69fv8bb25s6%0AdeowceJEKlSowMCBA4tln8K7BQcHExMTw5YtW1i4cCH37t2jRo0aLFiwgNmzZ2tUUR0xJ6qg6Z4/%0Af86kSZOQyWR0796dmjVrsmvXLkxMTNQdWqkkEr4PpKOjo+4QSlSDBg3UHYIgCEKBsrKy2LNnDyEh%0AIWRlZREVFaXukIokOjqa6OhoHj9+zKRJk3j48CHDhg0rk5MKV6pUSd0hFMpvv/1GWFgYWlpaREVF%0AsW/fPoyNjUULmSCogZ6eHvDmppu+vj5r1qxBX19fzVGVXiLh+0CqLvetbmlpaaxevZrp06dz48YN%0Apk+fjr6+Pt7e3tSvX5+5c+eqO0RBEIR8JSUlERISwt69e5HJZCxdulTlk8hPmjQJLS2tYh3/VKlS%0AJfT09DAzMyM5OZnly5dr7HQ/L1++JCwsjIEDB5KcnMyCBQvQ09Nj2rRpfPLJJ346MWYAACAASURB%0AVAQEBKg7xEIxMjJCR0eHy5cvY2FhgbGxMSB6vgiCOij2rqhcubJI9gogEr4PpDhOT0tLi9evX/Pp%0Ap58yb9486tatq77A3tPcuXNp2bIlAPPnz8fd3Z1GjRrh7e3NunXr1BydIAhC/kaOHEl6ejouLi5E%0ARUUxYcIElSd7oDzmqbhadxQvZszNzTU22YM33yWGhobk5OTg5eWFra0tDRs25KefftKo6Ri0tLT4%0A+++/iYyMpHPnzgDcvn37o+vpIwilQVmvLq1qIuH7QHlV6Dx9+jReXl4EBwerIaIP8+DBAwYOHEh6%0AejpXr16ld+/eaGlpkZmZqe7QBEEQCqSjo8OLFy/IyckptvF1JTH+KTk5ma1btyKTyUhJSWHr1q3S%0Auv79+xf7/lXp+vXrhIWF8fLlS86cOcOKFSvQ1dUlKChI3aEVyfjx4/H09MTU1JSJEyeSkJDA1KlT%0AWb58ubpDE4SPjoODA56enuoOQ2OIhK8YtGrVSmMnMjUwMADg1KlTtGrVSrpgEgmfIAil3S+//ML9%0A+/eJiIjAzc2NjIwM4uLicHBwkEp2awpnZ2cePHiQ62dNZGRkBMDZs2extbWV5t97+fKlOsMqsrp1%0A6xIeHi793qxZMw4cOCA9H0EQSs7jx4/LTIXpkiASvmKSnp6u7hDeS7Vq1ViyZAnHjh1j1KhRpKen%0As2HDBiwtLdUdmiAIQoHMzc0ZM2YMo0eP5ujRo2zfvp0ff/yRw4cPqzu0IhkzZozS7/fv3+fVq1dY%0AWFioKaL3Z2RkxNatW4mNjcXJyYmcnBx2796tUVUtAfr27YuJiQkODg507NgROzs7dYckCB+txMRE%0AlixZkue64poqR5NpycRo4w/ydpfOrKws9u3bh5GREXPmzFFTVO/v5cuXREREYGpqSrdu3Th//jxR%0AUVFMmjQJQ0NDdYcnCIKQL/n4jbf9+eefGndx/scff7BgwQJMTEzo1asXS5YswcDAgK+//pphw4ap%0AO7wiSU1NZd26dZiamjJ48GBOnDjBxo0b+fnnn/nkk0/UHV6RJCUlkZCQQEJCAtevX6du3bp06NCB%0A3r17qzs0Qfio9OjRg+HDh+e5ztXVtYSjKf1EwveBZsyYofR7+fLlsbCwIDMzk9GjR6spqvd39erV%0APFvzdu3ahYuLixoiEgRBKJyBAweyceNGABYuXMi0adNyLdcU/fr1Y/HixTx58oTBgwdz4MABKlas%0AiLu7u9J4Pk2Rnp6Ojo6ONGxA012+fJmzZ8/y22+/kZGRQWRkpLpDEoSPiru7O5s2bVJ3GBpDdOn8%0AQIqTrv/5559s3ryZdevW4ejoqMao3t+4ceP49ddfqV27NvCmxdLLy4uLFy+KhE8QhFJN8f7l5cuX%0A81yuKQwMDKRKz40bN5YmEy5fvrwao3o/mzdvJigoiHLlyjF79mw6duyo7pDeS2xsLEeOHOH8+fM0%0AatSIjh07snTpUqpVq6bu0ATho2NjY6PuEDSKSPg+UFZWFtHR0YSGhqKrq0t6ejoHDx7UyC9lAG9v%0Ab0aNGsW6devIyMhgwoQJtG7dmu3bt6s7NEEQhEJTTPKKq1pncVKMuVy5/31Va2LyGhUVxW+//UZ6%0Aejqenp4am/BNnDiR7t27ExAQwKeffqrucAThoybvwSEUjkj4PlDnzp1xcnJi0aJF1K1bl6FDh2ps%0AsgdvKozOmTOH77//nqysLGbNmsXnn3+u7rAEQRAKpJgkaWKSpyi/OaZu3ryp7tCKTE9PDz09PapW%0AraqxFawBjhw5wpEjR1i+fDlJSUm0aNGCjh07Ym9vj56enrrDEwRByJdI+D7QoEGD2LNnD3fv3qVf%0Av34aeff1bZ999hmzZ89m2bJl0iTsgiAIpZ08SYI3c79pcpK0e/dudYdQLDT5O/KTTz6hX79+9OvX%0Aj9evXxMXF8fatWsZN24c58+fV3d4giAI+RJFW1QkISGB8PBw4uLi6NevHy4uLjRq1EjdYRVZ//79%0A0dLSQiaTcefOHQwMDKTxCWFhYWqOThAEIX/5Fc7Q0tLSuCqKb1eAVuTg4FCCkXy4du3a0bZtW2Qy%0AGSdOnKBt27bSOn9/fzVGVjSpqamcOXOG06dPc+7cOXR0dPjss89o3749rVu3Vnd4giAI+RIJn4o9%0AffqUXbt2ERERwc6dO9UdTpHdvXs333VigktBEEozf39/6YZVdHQ0Tk5O0lQNmjYv09sVoOWys7NZ%0AvHhxCUfzYRISEvJd16ZNmxKM5MN069aNdu3a0a5dO+zt7TE2NlZ3SIIgCIUiEj4hl7t37xIZGcnd%0Au3epUaMGrq6u1KpVS91hCYIgFFpZLdndr18/jS+ilZ6eTmRkJFu2bCEmJkbd4RRacnIyZmZmuZZf%0AuHCBpk2bqiEiQRCEwtFWdwBC6fLnn38ycuRITE1N6dmzJ1WrVmXkyJFcuHBB3aEJgiAUmqYXbcmP%0AJt+jvXHjBj/99BNffvkl169fx9fXV90hFcnUqVPz/FmTuqUKgvBxEkVbBCXLly9n7dq11KhRA3gz%0AVqRjx478+OOPBAcHqzk6QRCEj5smJrKxsbGEhISQnZ1Nnz59+Pvvv/n555/VHVaRKSbb//77b57L%0ABUEQSiOR8AlKsrKypGRPzsLCgqysLDVFJAiCUDiTJk2SxvDduHGDyZMnS+s0rRVG/lwUyWQyEhMT%0A1RTR+5s2bRoDBw7Ew8ODKlWqsG/fPnWHpFKamIQLgvBxEQmfoCQnJyfXMplMJhI+QRBKPfmUDG//%0ArInyi18Tn1dsbCyRkZF8++23NGrUiMePH6s7pPdSluZ5FATh4yKKtghKVq1aRWZmJpMmTUJbW5uc%0AnByWLl2Kjo4OEyZMUHd4giAIggb7448/2LZtGxcuXMDR0ZFp06apO6RCs7GxoXLlygCkpaVJPz95%0A8oSLFy+qMzRBEIR3EgmfoOTVq1csX76cPXv2UKlSJZ4+fUr37t2ZOnUq2tqixo8gCIJQNHlNMfH4%0A8WNOnz7N6dOn1RDR+ylL8zwKgvBxEQmfkK/U1FQqVqyIrq6uukMRBEEQNJSzszMvXrygV69eNG/e%0AXKnISYcOHdQYWdG8PQ5UJpMRGRmJvr4+hw4dUlNUgiAIBRMJn5BLbGwsmzdv5t69e9SoUYNvv/2W%0A7t27qzssQRAEQUNdu3aN3bt38+eff9K6dWt69epFnTp11B3We7tz5w7Tpk2jXr16zJw5kwoVKqg7%0AJEEQhHyJhE9QsnPnTvbu3YunpycWFhbcvn2bRYsW0aNHD/r06aPu8ARBEAQNd+rUKTZt2sS///7L%0Atm3b1B1OkYWEhLBhwwZmzJjBF198oe5wBEEQCiSqdApKwsPDCQ4ORk9PD4BGjRqxbNkyhgwZIhI+%0AQRAE4b2lp6ezf/9+oqKiyMzMpFevXuoOqUiSk5OZMWMGlSpVIjw8nEqVKqk7JEEQhEIRCZ+gREdH%0AR0r25IyMjNDR0VFTRIIgCIImi4mJISYmhnv37tGtWze8vLyoVauWusMqsp49e6Knp4e9vX2uieM1%0AbZ5HQRA+LiLhE5Tk5OTw/PlzjIyMpGXp6em8fv1ajVEJgiAImmrSpEnUr18fKysrrl27xtKlS6V1%0AmpQorV69Wt0hCIIgvBcxhk9QsnfvXrZt28aUKVOoXbs2SUlJ+Pn50adPH5ydndUdniAIgqBhEhIS%0A8l3Xpk2bEoxEEATh4yQSPiGXY8eOsXnzZpKSkjAzM8Pd3Z3PP/9c3WEJgiAIgiAIglBEYiZtQclf%0Af/3F5s2bMTExYcaMGVy6dIlp06axc+dOdYcmCIIgCIIgCEIRiRY+QcmAAQMYO3YsT548YdasWURG%0ARlK1alWGDh2qkeWzBUEQBEEQBOFjJoq2CEp0dXVp3749ABs3bqRu3boAGBoaqjEqQRAEQRAEQRDe%0Ah+jSKSjR0tKSflacniEnJ0cd4QiCIAiCIAiC8AFEC5+g5MaNG0yePBmZTKb0882bN9UdmiAIgiAI%0AgiAIRSTG8AlKRPlsQRAEQRAEQSg7RMInCIIgCIIgCIJQRokxfIIgCIIgCIIgCGWUSPgEQRAEQRAE%0AQRDKKJHwCUI+kpKSsLS0xNvbu8h/e+DAASwtLdmxY8cHxRAcHEyfPn0AcHd3x9LSEktLS06fPo2l%0ApSXu7u5Kj585cyaWlpZMmjRJafnJkyelv7W0tKRx48a0atWKoUOH8u+//+Zar/hv+vTphYpVHlOz%0AZs148uSJ0rrOnTvTuHFjLly4IC0bNWoUlpaWwP+OtfyfjY0N3bt3Jzw8vFD7Vjw2jRs35rPPPmPm%0AzJk8e/Ysz+0r/rt48SIA+/bto1evXtja2mJvb8+oUaP4559/lI7f+vXrpX2eOnWKQYMG0bJlS5o3%0Ab46LiwsRERHS+oCAACwtLfHy8pKWKZ4X8pgKOr7Tp0/H0tKSpKSkQh9rFxeXXMenVatW0vr8joXc%0Atm3bcHFxwdbWlhYtWjBkyBDOnj1b4OugqKBz0cXFhVevXgHw9OlTpWMhP3byf82bN+f7778vVPGo%0A3r17Y2Njw+PHj6Vl6enp2NnZ4erqWuC5kN/7vlWrVtL7TR7flStXAHj9+jWBgYE4Ojpia2tLly5d%0A8PPz4/nz53k+Pq/jkde/1NRUAMLCwnB0dMTGxgYHBwemTp3Ko0ePgP+d++8i30dAQECu529lZUXL%0Ali2ZNGkS6enpeR5/+T8nJyel7RbXebhp0yYsLS35+eefpb9NSkqiadOm9OjRg7i4OOn5vIvisZG/%0AjxQ/Y3r06EFsbKz0ePnr2KNHD2xsbGjTpg1jxozhxo0bStvdv38//fv3p2nTpjRr1oxvvvmGw4cP%0AS+vffr0zMjL49ttvsbS0ZNmyZQBcu3YNDw8PmjdvTosWLejfvz/x8fHvfD6Knj9/TsuWLbG0tOTo%0A0aNK6+TP9T//+Y+0bP369VhaWnLy5ElA+fg3btwYBwcHFi5cSFZWVoH7fvv8sLa2pn379sydO1f6%0A+/xe33Xr1uW73tbWVin+t/+NGDEiz/U2NjZ06tRJOrZAvufWb7/9Jq1v3ry50ueqi4sLnTt3ln5/%0A8eIFixYt4osvvsDW1hZHR0cCAwPJzs4uVJx5fUcLgrqIKp2CUEolJyezbNky5s2bJy0zNTVl0aJF%0AWFpaUr58ecqXLy+te/LkCdHR0cCb5CU5ORkzMzOlbX7zzTd069aNnJwczp07x8qVK1m6dCkzZ84k%0AODgYgBUrVnDu3Dnp92rVqhUq3pCQEAAyMzMJDw9n6NChSutzcnKYPXs2O3bsQFdXN89tdOvWjQED%0ABpCenk5ISAizZ8/GyMiIr776qsD9GxoasmrVKrKzszl79iyBgYEkJydLFxjy7X/zzTdKf1evXj3+%0A+ecfxo8fT7t27ZgwYQIPHz7Ex8eHCRMmEBkZmWtfR44cYeTIkTRu3FiKcdOmTcycORMtLS0pSQfY%0AsmULzs7OtGjRQmkbBgYGAEqvYV7k6+WPh4KP9bssWrSIly9fcvbsWQICAhgyZAgODg7S+g0bNrBg%0AwQIcHBwYMWIEL1684Ndff2XgwIGsX79eumB/l8Kci3/99Rfr1q2TLo7y4uXlRc2aNfnnn39YtWoV%0AgwYNIiYmBmNj43z/pm/fvsyfP5/o6Gi+++47AGJjY3n58iV9+/aVHpffuZCWllbg83vb3Llz2b59%0AO+7u7tjb23Py5EnWrVvHnTt3WLlyZaG2IX9vKqpYsSInTpxg7ty5ODs7M2PGDG7dusXixYvJzMxk%0A5cqVuT4H8pLXuSZ//jKZjOPHj/Of//wHc3Nzpk6dKj3Gy8uL2rVrS7+/PR9rcZ2Hbdu2Zd++fWzZ%0AsgUXFxeaNm3KvHnzyM7OZuHChdI2CvPeefsxq1atwtDQkOfPn7No0SImT55Mu3btqFixIgsXLmTD%0Ahg04OTkxceJEHjx4wC+//EL//v0JDw+nfv36HDhwgDFjxmBra8u8efPQ1tZm06ZNjBgxAn9//1xJ%0AcWZmJiNGjOD06dNMnjyZ4cOHAzBy5Eh0dHSYP38+Ojo6rFixglGjRnHw4EFMTU0LPH67d++WEvRN%0AmzbRoUOHXI8JCAjA0dERCwuLPLdRu3ZtvLy8ePnyJYcPHyYoKIjnz58rJdrvIj8/srOziYiIICws%0ADDs7O+l9Jt++Ivncvnmt19ZWboOQv1ZyVatWzXP9y5cvCQoKYs2aNdjb22Nvbw9A8+bNGTdunNLf%0AKN4cycjIYO7cuUrfEYpGjRpFQkICI0aMoEmTJuzduxd/f38ePXrEjBkzCoyzMO9NQSgpIuEThEJy%0Ad3cnLS0Ne3t7IiIiqFy5MrNmzaJLly5kZ2fj6+tLVFQUlStXpl27dkp/e/DgQfz9/bl//z5WVlbM%0AmjULa2trRowYQVxcHMHBwVSpUoV+/frRokUL1q9fz5YtW9DS0qJr167SdvT19aVt29vbS3dEASIi%0AInjx4gVDhgxh3bp1bNmyhQkTJijFYWFhQcuWLaWWFYBXr15RqVIlabubN28GyPUc3uXBgwfs37+f%0Anj17cvbsWUJDQ/Hw8EBHR0d6jI6ODteuXSMwMJDRo0fnuZ3q1avTvn17ANq3b0+nTp0ICgoqVMKn%0Ao6MjxdypUydSUlLYsWMHN27ckL50q1WrRsuWLaW/0dLSQk9Pj6tXr5KTk4OBgQF16tShc+fOVK9e%0AnXv37pFXXStfX1+qVKnCxo0bqVChAgAODg4sXboUExMTpcdqa2sze/Zsdu7cqbTcxMQEKysrrK2t%0A3/m8mjVrxqlTp6TtFuZYv4v8+WdkZADQoEED6bhlZmaybNkyGjRoQGBgoLRNe3t7HB0dWb58OZs2%0AbSpwH4U5F3V0dFi1ahWOjo65LuTkmjZtSuPGjenQoQNGRkZMnz6dPXv28O233+a7b2dnZ/z8/Ni5%0Ac6eU8O3Zswd9fX2cnZ2lVt/8zgV5wpeTk8PLly8LfK6JiYls376d7t27M2vWLAC6dOmChYVFrnPh%0AXeTvTcV4dHV1SUlJAcDIyIgGDRrw+eefY25uLrUytGjRosB5Uhs2bIi5uTmNGzeWlsmff05OjtQ6%0A98knnyj9XZMmTZQukBXPseI8DwF8fHxwdnZm9uzZ/PDDDxw+fJiRI0diZ2dHZmZmrueTl7yOTbNm%0AzahYsSJpaWlUq1aN9PR09PX1SUpKYsOGDTg4OODv7y893sbGhq+//prAwEB8fX3x8fGhatWqrF+/%0AXnrvf/7553Tr1o0lS5YoJXwvXrxgxIgRJCQkMHPmTAYNGgS8+cx9+PAhFhYWmJmZ0axZM+rWrcu5%0Ac+d4/fp1oY5faGgo5ubmtGjRgpiYGP755x/q1Kmj9Jjs7GzmzJmj1DNBkaGhoXTMv/jiC27dukVE%0ARASenp7Sc3sX+fmRlZXFn3/+SWxsrFL8BgYGSuc0KM/v+/b6cuWUL0nlr1VB61+8eMGBAwdISEhQ%0A2n/lypVz7V9fX1/6WUdHh2PHjrFz50569+6t9LiTJ08SHx/P0KFDGTt2LPCmVbJBgwY0adKkUHG+%0A/R0tCOokunQKQhFcu3aNjIwMfvzxRx49eoSfnx/wphVn8+bNdO3alUmTJnH8+HHpb+StR7a2tvz8%0A888YGBgwevRoXr58ia+vL5988gmzZs1iypQpGBsbs3jxYrS1tfn9999p3LixUsuOorVr1zJmzBgA%0AZDIZW7ZsoWbNmkyePJmaNWuybdu2XN1z/Pz8sLOzo0WLFgwfPhx7e/tcXe7ex9atW8nOzubrr7/G%0A1dWVu3fvcujQIaXHNGzYEAcHB3755ZdCdc2rUKECDRo0yNWdqrCaNm0KwPXr16Vlmzdvxs7OTvrX%0AvXt34M0XdteuXdm/fz9fffUVDg4O7N27lzZt2qClpaW03SdPnnDr1i2aN28uXRRlZWWho6PDlClT%0AaNu2rdLjPTw8uHnzJr/88kuuGHft2oWbm9s7n0fv3r2l1jIo3LF+Xzdv3iQjI4O2bdsqXbjXqFGD%0AevXqSd1f36Ww5+I333yDlpYWc+bMyTOpfpv89SzofKhcuTJdunTh4sWL3Lx5k+TkZE6ePMmXX35J%0ApUqVpMfldy7kt16eKL7t8uXLyGSyXBeW7u7uhbpRISd/b8r/DRkyBICuXbvSvHlzwsLC6NKlC507%0Ad+bUqVNSK8YPP/yQbwuFnIGBAYcPH1ZqyZU/v2bNmjFx4kRsbGwYMGCA0t+5ubkpxbRmzRppXXGe%0AhwC1atVi+vTpXLt2jalTp2JlZSV93uX1fPKS17Fp3749dnZ2dOzYkVOnTjF79mz09PS4fPkyQK6W%0AsqZNm1KhQgUuXrzI48ePSUpKolmzZkoJUYUKFWjatCl3796VuuHCmy5/J0+exNDQkC+//FJaXq5c%0AOcaPH8+tW7f49ttvad26NUuXLpUSwIKcOnWKa9eu0adPH9zc3JDJZHneiPHw8OCPP/5Q6mr+Ls2a%0ANePVq1fcunWrUI+Xnx+tWrUiKCiIPn36KCVOV69eVTp/7OzsuHv3br7rt23bprR9+Wsl/7dr1648%0A17dp04Z9+/YxdOhQ6YYhwO+//55r/4ocHBxo1KgRvr6+Sq8bwKVLlwBy3YQZOXIkHTt2LFScit/R%0AgqBuooVPEIpAV1cXLy8vypUrR1hYmJS4JCQkoKury9y5c9HV1eXp06fMnj0bgGPHjpGdnc3OnTuV%0AWnmuXbuGnZ0d/v7+DBw4EJlMRmBgoNSF8s6dO3z++eeFiisuLo47d+7w/fff8+TJExwdHQkKCiI6%0AOhpXV1fpcYMGDaJVq1bMnz8fLS0tZsyYQc2aNT/omLx69Ypt27Zhbm5Oo0aNMDIyYvXq1WzcuFGp%0AdRLg559/xsnJiTlz5ihdfL9LYe9450fxDv9XX30l3WWH/91t1tHRYeXKlZw5c4YjR46QkJBAZGQk%0Ahw4dUhrjo0ixlbRPnz5SYlmzZk2lC18nJydu3rxJYGDgB3/5F+ZYa2tr50qgZDJZoVpe3nWsCzuD%0AT2HPRQsLC8aNG4efn1+hx2oWFKNc37592bt3L7t27aJKlSrk5OTQr18/pcfkdy7kt97DwyPPfcnP%0Ar4Ja2QoyaNAgpQRRnlAYGBgQGhrK8ePHOXr0KCdPniQkJIT4+Hiio6NztXoUlvz5vXr1iitXrrBw%0A4UI8PT1ZsWKF9JiFCxcqdcGrXr06UPznoVz//v3ZtWsXZ86cwdvbO9+u4EURHByMgYEB6enpBAYG%0A4unpSd26daXzKq/zXL6sMI9RlJSUxPfff09QUBDTpk1j48aNUrfFIUOG0KVLF6ll6o8//uDIkSNs%0A2LCBzz777J3PQd6VtnPnztSoUYPq1asTGRnJhAkTlBLRIUOGEB8fj5+fH/379y/M4QEKfy77+vqS%0Anp7OwoULsba2Zvr06Urvo7p16yp1wQXlIQJvr3+762lwcLBSV0nF7sUA69atk4YmtGvXjvHjxyut%0Ab926NVOmTMk3/nLlyjF//nwGDBiQa8yu/LUuzLEoKE5BKA1EwicIRVC+fHnpAktXV1f6ktfW1iYn%0AJ0f6XbFVSJ4YzJ07lyZNmpCRkYG+vr50IaXYbfDixYt06tRJ+tuidO8BCAoKIigoSFq+adMmpYvs%0AGjVq0K1bN0xMTPjuu+8YOXIkUVFRheq+k58DBw6QnJwMoNS6lZCQwNWrV5W6hNWsWZOJEyfi7e1d%0A4NiGrKwsbt26RcOGDd8rrqtXrwIo/b2pqSnNmjXL9diYmBh2797N9OnTpRbPlStXEhAQwKVLl5Qu%0ANCtVqkTDhg05d+4caWlpVK5cmcWLF/PixQumTZsmdbVT9NNPP/HVV18ptZC8j8Ica2NjY6WCJfCm%0AwIORkVGB22/QoAH6+vrEx8fz6tUr6VxPTEzk77//zvPYva2w5yLA4MGDiYmJKbD4Bvzv9WzUqFGB%0Aj23fvj3m5ubs3r2bKlWqULNmzVwtr/mdC/mtzy9RkXcrPH/+vFKCOGLECMzMzHKNYcpPjRo18oxn%0A8+bNxMXF4e/vL7VozZgxgx07dpCYmEi9evUKtf23KT6/Vq1aERkZyZEjR5QeIy/o8bbiPg8V1a5d%0AmzNnzqjsItrGxkYaA5qdnU1CQgLx8fFSohoXF6eU3J8+fZrnz59jY2ODqakp1atX59y5czx79kzq%0Axvfs2TPOnTtHzZo1lbone3t707t3b9LS0tixYwfr1q1j2LBhXL16lYCAAJycnBg6dChDhw4lISEB%0Ad3d34uPj35nwpaSkcODAAQClMakAkZGRSkVCypUrh7e3N25ubmzYsKHAY3P16lXKlStX6HPKysqK%0Axo0bk5mZib+/PzNnzmTVqlXS+vLly7/zPVbQesXXKi92dnY4ODjw4MEDtm7dipmZGTNnzpTWGxsb%0AF/iZ1bRpU2l8cvny5aVu2PKu9ufPn5daZ7Ozs/nuu++wt7dn4sSJhY5TEEoDkfAJggo4ODgQGxvL%0A3Llz6dSpE7/++qu0rn379mhra7N3715MTExYu3Yt9+/f5+DBg/zzzz94eXnRvHlz6S5527Ztadmy%0AJfXq1ZPG77xLYmIicXFx2NvbKxXACA4OJi4ujjNnzuT6m5YtW+Lu7s6GDRtYuXJloStx5iUkJARd%0AXV1WrFghJXHXr19nwYIFbNq0ifnz5ys9/rvvviMmJoZz587l2ta///7L8ePHefnyJTt27ODp06f5%0Atqy87fXr1xw/fpycnByuXLlCREQE7du3p1GjRlIlNvn2FTVs2BAzMzOOHDlCSkoKw4cPJycnh9jY%0AWPT19WnYsCG3b99W+pupU6cycuRI3N3d8fDwwMjIiNOnT3P//n2pFURR9erVmTJlyjsv/o8fP07V%0AqlWxsrLK9zGFOdYtW7Zk48aNzJ8/nw4dOnDlyhWuXLlSYNdReDNObNiwYaxcuZJhw4bh5uZGRkYG%0AgYGByGQyaSxLfop6Luro6ODt7Z2r9U3uwoULpKamkpyczMqVKzExMaFXr14FPg9tbW169+7NmjVr%0AuH//PmPHjs3VNTe/c6Go6tWrR69evYiKiqJ69eq0atWKQ4cOcfjwYb79XvnGqgAAIABJREFU9lul%0A/R45coRr165JvyveDLl9+3aueGxtbalSpQpHjhxh/Pjx/N///R/Pnj3j+PHjmJiYUKNGDaXH37hx%0Ag5SUFNq0aVNgy5/8+efk5HD9+nWuXbuGjY2N0mMuXLiglLRpaWnRtm3bYj8Pi+Lly5ecOXMGc3Pz%0AQiUqCQkJGBoakpmZKRWmaty4MXXr1sXV1ZXIyEgmTpxIjx49SElJYc2aNRgaGkrFVsaPH8+MGTMY%0ANGgQgwcPRktLi/Xr15OWlqaUbMD/Xl9PT09+//13li9fTocOHahVqxZnzpzhzJkzPH36FFNTU6nb%0A5duvwdu2bdtGdnY2kydPlh6bnZ3NuHHj2Lx5szRuVc7a2hoPDw+lip1yGRkZHD9+nFevXnHmzBni%0A4uJwc3MrdO8LuSFDhhAbG8uBAwc4dOiQVOlSvn1FZmZmfPrpp4Xarvy1kitfvnyu4lcA06ZNIy4u%0Ajs2bN+Pq6irdpEhNTc21/9q1a1OrVi2lZRMmTODAgQNKFTvbtWtH69at2bhxI4aGhjRq1IiIiAjO%0Anz+fq7hSYeI8c+YM5cqVk7qmC0JJEwmfIKhAv379uH37NhEREZw9e5avvvqK1atXA29aTQICAli+%0AfDmenp7Url2bJUuWoKury+TJk4E343f09PRwdnZmypQp7Ny5k86dOxMYGEhmZma+4/jgzfjBnJwc%0APDw8lIoe6OvrExcXx6ZNm3JVI4T/fclt2rSJvn37vtfF7o0bN0hISMDR0VGpnHXbtm0JDQ1lz549%0AubrUaGtr4+3tjYuLS67WsH379rFv3z50dXWlCm7Ozs6FiiUjIwMPDw+0tLSoUqUKTk5OeHp65rl9%0ARX5+fri4uLBs2TLWrl3LjBkzkMlkWFlZsXbtWszMzHIlfJ06dWLjxo2sXbsWX19fMjIyqFmzJv37%0A91dq5VH0zTffEBMTw6lTp/Jc7+HhwZdffql0h1xRYY/1xIkTycrKYu/evYSGhlKxYkV69eolnWsF%0AGTt2LGZmZoSEhODp6Ymuri5NmzZlwYIFBVbofJ9z0crKiqFDh+bZ+jl37lzgTXGJFi1a4OnpWeg7%0A6X379uWXX35BS0srV8si5H8uvD0WrzAWLFhAnTp12LFjB5s2baJatWqMHj06V3GipUuXKv0+ZswY%0A2rRpA7w5dlu2bFFaHxISQs+ePXn69CkhISFMnjwZHR0dmjZtytSpU5UKUAD85z//ITIyktOnTysV%0AkciL4vPX09PD2tqaRYsWKT1GfvzldHR02L17d4mch4X14MEDPDw8GDRoUK6EKy/y10RbW5sqVaow%0AadIkqeV0/vz51K9fnx07drB//37Kly9P69atmTBhgpSk9OnThwoVKrBu3Tpp/Gnjxo1ZtWqV0jg9%0ARVWqVGH69OlMmzaNqVOnEhERQVBQEP7+/vj7+/P8+XMsLCyYM2dOrmRC0atXr9i6dSuffPIJ33//%0AvVJS7+zsTHh4OHFxcbn+bty4cRw4cCDX59idO3fw8PBAW1sbU1NTBg8erNRyVVjyGzd9+/bF29tb%0AGkcn376ifv36FXqqo7ffP7Vr12b//v25HmdkZISXlxfDhw/Hy8tLeh+dO3cu1/7Hjx/PqFGjlJYZ%0AGBgwf/58Bg8eLC3T0tJi7dq1LFu2jNDQUNLS0qhVqxazZ8/ONdVCYeKcOnUqxsbGuYp3CUJJ0ZIV%0AdmCGIAgl6uHDh3Tp0oXFixfTtWtX3N3duXXrFosWLcLW1rbACzpVefLkiVTQ4G3VqlWjQYMGxR5D%0AYmIiiYmJea5r0KBBoaeOKM127drF+fPnc11klzbyVqS8WFtbF7l14H2cOXMm3wqaRakuW9Y8f/6c%0Anj17cvDgwSKNldN0q1evRk9Pr0jTQpRmb7dKyenr67/XDYmiKg2f+WXN6dOnCQwMJDAwUN2hCB8p%0A0cInCKWUqakpEyZMIDg4WBpf8vDhQzw8PAgJCSnUfGiq8Ndff+XbrdLV1RVfX99ij2Hnzp35zmfm%0A4+OjNO+dJsrKyuLMmTO5pi4ojeStSHnZuHFjgQUnVGHq1KlK1f4Uycf6fYy2b9+Oj4/PR5Xspaam%0A8vDhQ6ZNm6buUFQmv8/btwtCFZfS8Jlf1sTGxjJnzhx1hyF8xEQLnyAIgiAIgiAIQhkl5uETBEEQ%0ABEEQBEEoo0TCJwhCiencubNU6MHd3R1LS0vpn42NDa6urlJRk6SkJCwtLXMN8Le0tJQG3WdlZeHt%0A7Y2DgwM2NjZ07tyZ5cuXS3MnTZ8+HUtLS54+fcrJkyextLTExcVFmirj6dOnWFpaSlVKAwIClGKS%0A/3NycirU/p4+fcr06dOxt7eXJvOWT4gsfz4FVUSVxyyvGHf37l0mT57MZ599RvPmzenbt2+uYiPb%0Atm3DxcUFW1tbWrRowZAhQzh79myubVpaWkqTKicnJ0vL5MdT8XgBvHjxgkWLFvHFF19ga2uLo6Mj%0AgYGBUrGdsvJ8i3pc4H/nypUrV4A352Xz5s2VKv25uLhI57v8/Fu/fr20/sCBA9Lk1e3bt2fChAm5%0Axqo+f/6cli1bYmlpydGjR6Xl8u3l9U8+4ffb+yvscVOs6Lh+/XosLS05efKktM2CptGQv7ffPsZW%0AVla0atWKsWPHStM6KBo0aBCWlpb4+/srLc/vecqPbV6vVX7PQe7UqVMMGjSIli1b0rx5c1xcXJQm%0AKFf8rMrPjh07sLS0ZMeOHe98PVJTU3Ott7W1pXfv3hw8eDDX8X/XeQYQHh6Os7Mztra2dOrUiTlz%0A5vDo0SOl2JKSkmjcuDFWVlbSfLGKMef1LyAgQFovn/rh9evXBAYG0qNHD2xsbGjTpg1jxozhxo0b%0A0jblr/fevXulZd7e3tL7WvE4CYKgHiLhEwShxJQvX15p/j1DQ0OCg4MJCgrC19eX+/fv55o8911+%0A+eUXNm7ciLu7uzT57urVq9m8eXO+f/PXX3+xbt26d27Xy8uL4OBg6Z98aomC9uft7U1MTAxjx45l%0AxYoV1K9fn/nz53Pw4EGp0mpB8w/K1xsYGJCamsqAAQM4efIkEydOxNfXFy0tLcaOHStdKG7YsIE5%0Ac+ZgamrKwoULmT17Nvfu3WPgwIGcPn1aadva2tocO3YMgKNHj0qTQOdn1KhRbNiwgT59+rBs2TJs%0AbW3x9/dn8eLFZer5FvW45CcjI6PQRXd27drF6NGjqVy5MosWLWL48OEcOXKE7777jszMTOlxu3fv%0AJj09HUBKpuFNdVP5+dm8eXMA6fe8ipcU5bgFBATkWSSpKK/p249ZtWoVgYGBDB8+nGPHjjF06FDp%0AxgvAzZs3OXHiBPAmMVUsyiN/XvIKr9OmTSM4ODhXVdHCPAd4Mz3GwIEDefbsGbNnz2bhwoUYGxsz%0Ac+ZMKSnJ6znk9TwV/4c31XgVPzuCg4OVCmx98803BAUF4ePjA7ypipvX1Dn5WbNmDbNnz8bKyoql%0AS5fy9ddfExERwbBhw5Qmfw8LC5PmhlX8PHRwcJDiql27NqamptLvvXv3zrW/hQsX4u/vT5MmTViy%0AZAnjx4/nwoUL9O/fX7pJIuft7c2TJ08KdZwEQShZomiLIAglpnXr1koXeTo6OrRs2RKZTEZKSgqV%0AK1dGT0+v0NuTV4usXLkyzZo1o127dlhbW79zPi4dHR1WrVqFo6Oj0iTJipo0aaI0R5q8CEZB+0tJ%0ASZHKvbdu3Ro7Ozs6dOhAtWrVMDExwcrKSprQNz/NmjXj1KlTmJiYEBAQQEpKCoGBgXTq1ElaHxkZ%0ASc2aNcnMzGTZsmU0aNCAwMBAKU57e3scHR1Zvny5UpLQpEkTjh07xsCBA4mPj8fa2pqLFy/mGcfJ%0AkyeJj49n6NCh0vx7nTt3pkGDBjRp0qRMPd+iHJd30dHR4dixY+zcuTPPi2dFy5cvp3r16qxatUo6%0A52vWrElqairZ2dlSchUaGoq5uTktWrQgJiaGf/75hzp16lCpUiWpIqn8gl6xQqlii09Rj1t2djZz%0A5sxRah2EN/MUmpub5zkZu6IWLVpIrd5ybdq0wdjYmI4dO5KVlUVAQADx8fHS6xwaGgq8mdNt3bp1%0A7N69W5qzT/685HMYWltbF1gcKL/nAODr60uVKlXYuHEjFSpUAN4kQkuXLpUm3n77syovTZo0wczM%0AjEaNGknH28LCQqmSppaWFrq6utLvdevWlaYtaNasGV9++SUbN24sVPXNzMxM1q5di52dnZTsfvnl%0Al9SsWVN6znp6emRlZbF9+3ZatGiBTCZj586dTJo0iYoVK1KtWjWpqrGhoSGvX79WOm8Up41JSkpi%0Aw4YNODg4KLW62tjY8PXXXxMYGCgVcNHW1ubhw4csXLiQBQsW5HuchP9n77zDqri2h/3CQRSwC6Ki%0AxsqhCVhADsFosBCNxp7EgoqQiL2gRo1oNGBEJUUlKrEjIhYEFTSCRhExErnoVRSNJvZewIIKCN8f%0AfDP3zClwMDe/JN55n+c8D9P27L1nzWavWWuvJSPz1yBb+GRkZP7PmDdvnsRF88mTJzg7O+Pi4kLX%0Arl25fv06c+bMMbg8Pz8/LC0tmTNnDh4eHnz44Yc8efJEZ3JegUGDBmFkZCTm0NKF4GYn/IQcceXd%0Ab/To0RgbGzN58mTc3d0ZPXo0JSUlotKTkJBQbuLpPn36kJiYCMCZM2cAJJNBa2trAgMDRVet/Px8%0AVCqVJDJjgwYNaNq0qZbS4unpSUZGBi9evCA9Pb3MFAa67m1kZERgYCDvvPPOG9XeivRLWXh5eWFr%0Aa8vChQt5+PCh3vMePnzIjRs3cHZ2lnzg6NKlCx9++KGYa/CXX37hwoUL9OvXj4EDB1JSUiJRzAyl%0Aov3m5+fHsWPHJC6OUGrhO3TokJi3Th+jR48u04ouJJ/+9ddfgVK31fj4eNzc3BgzZgzm5uZlWukN%0AQV8b8vLy+O2332jdurWo7BUUFKBQKJg6dSoqlQrQHqt00aRJE1JTUyVpChYtWiQZO/z9/fVe37Bh%0AQywtLSXukWVx8eJFnj9/rqUc9unThz59+oiylJSUxKNHjxgwYAADBgwgPz9fqx8MQUjN0KFDB8l+%0AFxcXqlatKpEbCwsL0dooWGoFdPWTjIzM/y2ywicjI/OXYW5uTmxsLDExMaxcuZKmTZsyatQo7ty5%0AI05M1ZUy4W8h4XDz5s3Zv38/S5YsoV+/fuTm5hIeHl6mW12jRo2YMGECGRkZbNu2Tec5YWFhxMbG%0Aij9BaSnvfu7u7hw4cICQkBDee+89rl69yrx58/j+++9fq39evXql1Qe6jutC1zUqlYrnz5+zYcMG%0AcnNzxcltWWVrWmrUeVPaW955gounLllUV6BMTEwICQkhLy+vTGVB6NOy+hZKE69DqWVVqVRSr149%0Adu7cKbp4GkpF+83f3x97e3sWLVpUpuL6RxHan5CQwNOnT/Hx8aGgoICOHTuSk5NDRkbGa5ddXhvU%0ArXf9+vUTFbT33nvvte8JpesQ1ccOQ1x8hedTnpxVRG6qVKmCh4cHKpWKKlWqEB0dXe51+uqlS0Z0%0A7Zs2bRrW1tbMmTNHb55MGRmZvwZZ4ZORkfnLUCgUuLq60qZNG959910+/PBDnj59SmZmprju5cmT%0AJ+L5z549A0q/JgPMnTuXsLAwevXqxYIFCzhw4ABvvfWWJLiFLkaMGIGTk5Pe4BNKpRJXV1fxV69e%0AvXLvV1BQwJQpU9i4cSMDBw4kPDycAwcOYG5uLq4PqyiCpSwrK0vcd/HiRfr06UNSUhItWrSgcuXK%0AHD16VDKBvXbtGr///jtOTk6S8hwcHKhRowaRkZFUrly5TEuocO+TJ0+K+woLC/noo4/45ptv3qj2%0AlneeYHFTD6ahKYsCLi4uDBs2jD179nD58mWd97O0tKRu3bpkZ2eLAXAAli5dSmBgILdu3eLu3bti%0A4Iz+/fujUqm4ffs2T58+1ZsHUR8V7TcTExNCQ0N58uQJGzZsqNC9DEHIldiyZUsAYmJiAAgJCUGl%0AUonBP17Hmimgrw01atSgZcuWZGVlkZubC8CSJUuIjY2lSZMmr30/gQYNGkjGjrKsWg8ePOD+/fui%0Aq2N5cta8eXNMTU05deqUpJzZs2czefJknj17xunTp/n3v//NixcvxMAzL1684OrVqxw6dKhCbRFc%0At1NTUyX7T5w4wbNnz7Tkplq1asydO5crV66QkJBQoXvJyMj8uchr+GRkZP4yXr16RXp6OlCq2G3d%0AuhWFQoGtrS1Vq1bFzs6Offv24eDgwFtvvcWePXuA/6zpKSkpITY2FlNTU7y8vLh06RI3b94s1+VM%0AoVAQGhrKgAEDdB4/deoUjx49EreNjIxQqVRl3s/U1JS8vDxWrlyJQqHAycmJrKws8vPztSZGAOnp%0A6dSuXRs7Ozu99RwyZAjbtm0jODiYcePGYWFhQUREBJcvX6Z+/fpYWFjwySefsHz5cj755BMGDhxI%0Afn4+kZGRlJSUiGvvBIyNjWnfvj379+9HpVJRuXJlvff29PTEzc2NjRs3Ym5ujq2tLTt27ODkyZN0%0A69btjWpveee1a9eOdevWMXfuXIYMGUJeXh4JCQk0a9aM+vXra5U3adIkUlJSJBE7NZkwYQKzZ89m%0AwoQJ9OvXj99//53IyEiaNWtG3bp1WbFiBYWFhQQFBYn9WVhYyIQJE9i0aRNDhw7FyMhIb/nqVLTf%0AoFT59vPzk0S7VOfly5dkZmZSv379MtfMCmRkZGBmZsbly5f54YcfaN68OR06dCAjI4MLFy7Qs2dP%0A+vfvL56/ZMkSDhw4wM2bN2nQoIFB7TS0DdOmTSMwMBBfX1/8/PywsLDgxIkT3Lp1S/y4o86ZM2fI%0Az8/H3d293HtevnxZHNMEWrVqpXX82bNnbNy4ESMjI4YNGwaUL2fGxsb4+/uzYsUKZs6cSefOnTl5%0A8iTbtm2jU6dOWFhYiGshFy5ciLW1NQCPHj1iypQpREVFlRt5VJ0mTZrQt29fdu7cyeTJk+nevTt3%0A795lxYoVmJub8+mnn2pd07lzZ7p37y6J2KlOXl4e2dnZNG3aVOe7IyMj8+cgK3wyMjJ/Gfn5+fj5%0A+QGlSpiVlRUhISHiV/Fly5YREhLC0qVLefHiBVZWVowfP573338fgFmzZmFmZsb+/fvZsmUL1apV%0Ao0ePHuWmAoDSKIcBAQHi+jx1NN2wFAoFZ8+eLfd+ixcvZsmSJWzZsoXc3Fxq167N0KFDmTp1qtY9%0A/Pz86NKlCxEREXrrWLduXbZs2cLixYtZuHAhxcXFKJVKIiMjxciM48ePx9ramujoaKZPn06lSpVw%0AcXFhwYIFtGvXTqtMDw8PUbEpCyMjI1atWsW3337L5s2byc3NpWHDhsyePRtfX983rr1lndelSxdm%0AzpxJdHQ0EydOxMTEBBcXF2bOnKkzoqeZmRkhISGMGDFC7/0GDhyIubk5P/zwA5MnT6Z69eq8//77%0ATJ8+XfywYGVlxciRI0UXZoBevXqxbds2UlNTxYAnhlDRfoNSpTQlJUWnpfLevXv4+fkxfPhwZs2a%0AVe79x44dC5RasVQqFTNmzMDExER0Ww0MDBQtflBqhZ82bRrR0dFMmzbN4HYa0oaOHTuyceNGVq1a%0AxcKFC8nPz8fGxoaPPvqI4cOHa5URFhZGTk6OJKCJPmJiYkSLpYDQRvXjpqamtGzZku+++07sf0Pk%0AbNKkSVhaWrJp0yZ2795N7dq18fX1ZcqUKTx69IjExEQxxY0627dvJz09nUuXLtG8eXOD+y8kJIRm%0AzZoRFxdHcnIyVapUwc3NjUmTJuktJzg4mGPHjokWVHVycnLw8/Nj1qxZOvtaRkbmz8GoRN9iCRkZ%0AGRmZP42EhAROnjxpcBj/fzr/a+39X+D777/H1NRUZxqIN4mbN28yatQodu/e/VdX5Y3g888/x8vL%0Ai+7du//VVZGR+Z9BXsMnIyMj839MQUEBmZmZOl3p3kT+19r7v8DDhw+5f/++aO19k9mxYwdhYWF/%0AdTXeCC5cuICVldUfDo4jIyNTMWQLn4yMjIyMjIyMjIyMzBuKbOGTkZGpEELkNwBfX1+USqXWb/78%0A+ZLj6gv4Q0NDUSqVXL9+nRkzZui8XqlUcvz4cb3HR40aBaB13MnJiY4dO/Ltt9/qPK5ZvkB8fDxK%0ApZJOnTppJVtWKpWMGTNGUp56EIj169dLyhNC6KsHjtm1a5d4XyERtHCe5k/IX+bt7Y29vb0kIt+Y%0AMWPEhPD6+l7oW6VSWe5aRqE9169fZ9myZTrL6tmzJzk5OSiVSsaNGye5PjY2FqVSycaNG8u8HhCP%0Az5s3T7w+JSUFpVJJXFwccXFxetuzbNkySkpKiIiIwNvbW3zO8+fP5/nz51pyqQ/hHnFxcRw/flzn%0AvTTzQA4fPhylUilJPK1ellKpZMuWLeL+bt26oVQqxXVZwnlCxE11eVInOTlZ61heXh6enp68/fbb%0AnD59GqVSyeeff15mG6dOnYpSqeT27dt88803Otu4b98+0tPTUSqVYr67d955BwcHB0lutVGjRomR%0AGgWKi4tF2dVMayLcLyQkRNy3b98+lEqlJGrj8ePH8fX1xdXVlfbt2zNq1ChycnIAuHLlil45OHfu%0AnHiPEydO6O2DoqIilEqluIbynXfe0SpLWBMq1GfYsGG0bt2aVq1a0a9fP60ok9euXSMoKAiVSoWT%0AkxNdu3blu+++o6CgQGe9nZyc6N69O3FxcWU+L02WLl2KUqlk8ODBkv1C+R07dpSk5WjdurXYzm3b%0Atknq4OLiwuDBgyWRdsvrM+Hn6OiIt7c3q1evFlMwaJbv4OCAh4cHU6ZMEes0aNAg2rdvLzl/9OjR%0A4n0EORZStwjyKkQjvXv3Lj4+Ptjb27Njxw6xDDnqp4zMH0MO2iIjI1MhqlSpItk2NzfXCsShGeku%0ANDQUT09PatSoIdkfEBDABx98QH5+PmPHjsXLy0tMVKwezTEiIgJzc3Nxu3bt2pJyhOMvX75k7dq1%0ArFixAg8PD4PLFyLb3bp1i+Tk5HLXlixbtgwfHx8aNWqk87ixsTH37t0jJycHOzs70tLSMDY21sqD%0A1bhxY4kCBEhCwxcXFzN79mzi4uKoVKmS5LzPPvuMx48fc/XqVebOnUvv3r3p06ePeH/QflaaCMfN%0AzMzEffPmzaNx48bitrm5OXZ2djg6OnLo0CFyc3OpWbMmALt376ZSpUr06tVLVBx0Xa9OTEwMvXr1%0A0kp94OXlxbp164DSoDn5+fksXrwYKM2dGBcXx9KlSxkxYgQqlYqsrCxWrlxJpUqVmDlzZrltVW+v%0A+rmDBg2iW7du4rYQ2RBKE5YLSaS3bt3KuHHjtCJ4Ghsbk5aWxscff8y1a9e4cuWKzkAu5dG1a1d6%0A9erF7t27SU5OpmvXroSHh/PgwQO+//576tatC0iflS6E4+ptDAkJwcbGRtxWKpViagR1Xr16xezZ%0As9mxY4ckUIw6hw8f5saNGwBs2rRJzFGpTnR0NL169RITrKtz7Ngx/P39cXZ2ZsGCBTx9+pRvvvmG%0AoUOHkpSUJJ733nvv8dFHH0mubdy4sdi+svpBoVBgamoq6YMmTZpI1o8K+RNPnTqFv7+/GJDI3Nyc%0AHTt2MH36dO7fv4+/vz95eXkMGzaMJ0+eMGrUKJo2bcqxY8dYuXIlZ8+eZdWqVZJ6f/jhhzx58oTo%0A6GhmzpyJubm5QS6MhYWFbN26FYDMzEzOnj2rpXDfvn273FyjkyZNolWrVty6dYsVK1bg5+fH7t27%0AadiwYbl1aNeuHWPGjOH58+fEx8ezePFijIyMJAnkJ02ahIuLC69evSI5OZnY2FiaN28uBubR5ODB%0Ag+zdu7fccfX+/fsMHz6c69evs2TJEt5//31x3WR5ci8jI1M2ssInIyNTIdzc3CRWMIVCQdu2bSXn%0AqCsnxsbG3L9/n7CwMBYsWCA5r0WLFrRo0ULMO2VlZSWmXFDH1dVVzMsHaE1GheMvXrwgJSWFjIwM%0AXr16ZVD5Z86c4dSpUwwdOpTt27cTFRVV7sSksLCQ4OBg0VqnSdOmTbl16xZpaWkolUrS09NxdHSU%0AWE+gdBKj2Xempqbi3wqFggsXLhAZGak1mRJC9deqVQsoVYrU2yYoaWXh6urKL7/8Qp06dcR9Dg4O%0AohVRqAOU5oKbP38+iYmJDBkyhJs3b3LixAnee+89sQ5lXS9gbGzM7NmziY+Pl+yvW7euqNSYm5vz%0A6tUrSXuElBzVqlXD0dGRTp060ahRI/HemnKpCwcHB6ytrbG1teXBgwdAab+pPwN1hU74EODv78+a%0ANWvYtWuXloLj4ODAsWPHKCoqIi0tDRMTE2xtbbl27VqZddFFcHAwP//8M19++SVmZmZs3bqVvn37%0A0rlzZ6A0b115z9TFxYVTp06JSrlQRyHyrZGRkUTG1FEoFOTk5LBmzRrRiq5JdHQ05ubm9O7dm5iY%0AGDIyMrTSFRgZGYkfKjRZunQplStXZuXKlWId33rrLS5evChJM2FtbS15LkK9W7VqRb169cpMBWFk%0AZET79u1xdnYW91lYWEjKE8aQsLAwjI2NWbdunZgmQFC+ly9fztChQ1m3bh03b97ku+++ExW3Ll26%0A8PLlS7Zt28aJEyewsrICSvPwvf3220BpapOOHTuyfv16gxS+5ORk7t27J8pbVFQUX331leQchUKh%0A96OJgJ2dnehh0LBhQ0aMGMHWrVuZMmVKuXWoU6eOWP9OnTrh4+PDunXrJApfixYtaNu2LYWFhaLy%0ALyRp14WQBkfX2C7w8OFDAgMDuXbtGt999x1dunQB/vPOqkdwlZGRqTiyS6eMjEyFmDdvHqGhoeL2%0AkydPcHZ2lvzUw5dbWFjw4YcfsmPHDtFaUlHefvttSfma7j3CcXd3d/bv309AQIA4aSmP6OhojIyM%0AGDFiBD4+PuKX9bLw8/Pj2LFj7NixQ+fxSpUq0bZtW9LS0jh//jz37t3TOdk5f/68Vt8JEygoneB7%0AeXmxcuVKLl26ZFB7BBISEnRaX9Tp06cPiYmJkn0DBw6U1EdIW9HXL1DkAAAgAElEQVSzZ08qV64s%0A9v2ePXsoKSmR5E4r63oBPz8/Ll26xMqVKyvUnoEDB9KkSROWLVuGl5cX7733HleuXBGVDU251EWT%0AJk1ITU2VJMNetGiRpL4vX74EShNex8fH4+bmxpgxYzA3NxetmOp4enry9OlTTp48SVpaGq1ataJq%0A1aoVaptAjRo1CA0N5c6dO4waNYp69epJXDj37NmjFW5fkwEDBrBr1y7Jvn79+ontKysUvp2dHSqV%0ASsx9qMmVK1dIS0uje/fuYjm6kqP7+fmJHyo0OXPmDC1atJAopO3bt2fIkCGi0gSwYcMGyXMRUrG8%0A/fbbHD58WMtyrMnq1asl7rHZ2dmS8gRlVKiPek44ExMTPDw8yM/P59KlS5w5cwZAK7+nMMYIxzWp%0AXr06zZo149dffy2zrgLR0dFYWFgwbtw4WrduTWJiIg8fPpSc07t3b2rVqsXs2bNFd9KyEKyshtZB%0AHRMTExwdHbl37x55eXni/nHjxuHs7Ezbtm0JDQ2lW7duZaYgGT58uPjRTx8BAQFcvHgRS0tLPDw8%0AxP3NmzcnNTXVoFyPMjIy+pEtfDIyMn8Ic3Nz0RVPQH1CDaWJjg8dOsScOXMk/8wNZd26dZIJnrrL%0AIMCaNWvIyspi+fLleHp6MnHiRIPKzc3NJSkpCVdXVywsLOjWrRsJCQk6v6yr4+/vz9GjR1m0aJGW%0A25mASqXi22+/JTk5WVQANWnSpInWJEiwcgnMnz+fnj17EhwcrOUS+2cQFhYmcSsV3HNr1KhBly5d%0ASExM5Pfff2f37t3Ur19fS7HWd71Az549uXTpEpGRkVprAsvC0tKS3bt3k5qaSlpaGseOHSMyMpJT%0Ap06xcePGijf0/zN8+HB69OghbgvWr4SEBJ4+fYqPjw8FBQV07NiRvXv3alm0nJycqFatGocPH+bn%0An3/G19eXzMzM165Px44def/990lMTGT27NkSy/brsmTJEtH9uDxl9Msvv6RXr14EBwdrudHFxMRQ%0AUlJC165dqVGjBq1atdKZHL13796cP3+elStXStZvAZSUlGi5NuuiZ8+ekgigmq60FaVZs2aSd1oY%0AQ4qLi9EVu069jvqsV4bGvDOkvefPn+fEiRP07NmTFy9e4OPjQ1ZWFrGxsZI+rFmzJrNnz2bKlCkV%0A+mhiSB3KQr0Ppk+fTq1atQgJCaFhw4Z8/vnnVK9eXe+17u7uPHv2jNjYWJo1a6bznPv37zNkyBCi%0Ao6MJDQ0tc/yVkZGpOLLCJyMj84dQKBS4urqWeU61atWYO3cuY8aM4c6dOxW+h5OTU5kTCmdnZ7y8%0AvLh37x6xsbFYW1sblAx6x44dvHjxgqysLEnC7cTERKZNm6a1VlDAxMSE0NBQBg4cyIYNG3Seo1Kp%0AWLRoEevXr6d169Y615hVqVKl3L6zsbFh8uTJhIaGGrRO7Y+iVCqxt7fXeax///4kJiayaNEiLly4%0AwJgxY7TWq5V1vcAXX3xBjx49dCa918fSpUu5ePEi3377rejuNWzYMI4fP05BQYFeN8XyaNCggc5n%0AICTPDgkJkQQhiYqKkih8CoUCNzc3Nm/ezNOnT1GpVH9I4QNE5Uzzw8brolQqsbW1NfjeEydOZOHC%0AhRJ5e/HihWgVCwwMlFyjKzn6/Pnzef/99yXr2wDs7e25ePEijx8/Ft/pzZs3k5yczIwZM8R71q1b%0At9x3oyKYmZnpLM/BwYFz585JlNbCwkJ+/vlnzM3Nad68OY6OjqSnp5Oamir5OJCamgr8x71ak4KC%0AAi5fvmyQO6KQnH3Pnj2i+zKUyuEnn3wiOVdY2xYZGVmuIies1Xxdl8jz589jaWkpGQubNWvGu+++%0Ai0KhYPr06YwfP57Y2Ngy165Onz6dQ4cOsWzZMp3HV69ejaurK+fPnycuLg5vb2+6du36WnWWkZHR%0ARlb4ZGRk/hCvXr0iPT1dsq9mzZpawQY6d+5M9+7dJRE7DSUjI0Ni4atSpYrO9SufffYZqampbNq0%0Aib59+5apeBQXFxMTE0OtWrX4+uuvxf2C5Ujzy7omjo6O+Pn5SSJ2qmNvb0+tWrV49OiRRJlUJz8/%0AX6vvrK2tad68uWSfENAiKytLb33KIj09ndq1a0sC1ejj1KlTPHr0SNw2MjIS669SqWjQoAEHDx7E%0AyMiIfv36Veh6gXr16jF16lStgDVlUaVKFX788UemTZtGz549uX37NmfPnsXW1lZL2Ttz5gz5+fla%0Aa8sMJSMjgwsXLtCzZ0+Jy+qSJUtEi5Y6np6eHDx4EDMzM0n0R33cvn1byy25d+/eBtevpKSEY8eO%0AUadOHcl6yf8Ww4YNIzExkdOnT4trMHfv3k1eXh4jR46kQ4cO4rnTp09n+/btWjkWGzRowJQpUyTK%0AMpS6AwYGBjJ69Gh8fX158OAB4eHhVKtWjYYNG3L//n2gNNm55rtha2uLpaWluH3nzh0uXbqEnZ2d%0A3o8z5TF+/Hg+/fRT/Pz8+OSTTzA3N2fr1q1cvnyZoKAgKleujK+vL3FxcQQHB3P9+nWaNWvGkSNH%0AiI+Pp0OHDrRr144rV65I6v3ixQu2b9/O06dPy3R3hFK3+N27d2Nra8vMmTPF/QkJCcTHx7N//36t%0AtZvz5s2jR48ekoidAjk5OVSuXJlHjx6xcuVKzM3N9XoiaPLgwQPS09MpLCwkOTmZy5cvM3XqVJ3n%0A9u7dm7179/LTTz+xZcsWrcii6lStWpUvvvhC75hqa2uLkZER8+fPp3fv3gQHB+Pq6ipx883NzeXs%0A2bM0a9ZMy3NARkambGSFT0ZG5g+Rn5+Pn5+fZJ9KpdIZ0CQ4OJhjx46Rm5tboXtoBixp3LgxycnJ%0AWudZWFgwb948Pv30U+bNm0dMTIwkEIQ6R44c4dq1a4wcOVKyvs7V1ZUtW7bo/LKuyYQJE0hJSdG5%0A3kkIHLFv3z5UKpXO9TZXr17V6rsBAwZorUUzNjYmNDSU3r17U1hYWGaddOHn50eXLl20oqnqQjP6%0An0KhENc0Ghsb07dvXyIiImjfvr3OKKVlXa/OoEGDSEpKkqz3LIuAgACKiorECbCZmRnt27fXmXoi%0ALCyMnJwcg8vWRLC2BAYGSiwjI0aMYNq0aURHR0uUckGhbdu2rUGWxuzsbKZPny7ZVxGF79WrV/j5%0A+eHj48PSpUsNvs5QhCAb/fv3Fy1ImzdvpkqVKowePVpibf/4449ZtmyZ1rpBgCFDhpCYmCj5UNGx%0AY0ciIyOJiIhg2rRpmJub8/bbbzN9+nQsLCxEhW/fvn3s27dPUt7XX38truWDUgvb7NmzWbVqFZ06%0AdXqttnbo0IF169bx/fffExoaSmFhIS1atGDBggWism9tbU1sbCzffPMNa9eu5cmTJ1hbWzNq1Cit%0AFBtCvStVqsRbb71FSEiIxCqoi507d5Kfn8+QIUMkY1GjRo3YtWsXGzdu1HL9tra2Ztq0aTqjdQpp%0AaczMzHB0dOSHH37QG1FYkxMnTuDn54dCoRCV9oCAAL3nf/HFF2RkZPDtt9+WG5jG29tbdFfWR/Pm%0Azfn000+JiIjg888/l6wDPXv2LH5+fsyZM4chQ4YY1B4ZGZlS5MTrMjIyMm84CQkJnDx5ssxQ7m8S%0AN2/eZNSoUWJI9zeRuLg4zp49y+zZs//qqvxllJSUMGzYMGbOnKnlUfB34+rVq1y/fl3nsZYtW0os%0AWX8Wp0+f5smTJzqPtWvX7rXdov8vmTFjBp07d5bdPWVkKohs4ZORkZF5gykoKCAzM5NJkyb91VX5%0AP2PHjh1lRgT8p1NQUMDJkycNCrP/JpOWlsZ77733t1f2oFQm9QVZWbRoUYUsvK/LggUL+Ne//qXz%0A2OHDh//2bpLnzp2jQYMG4hpeGRkZw5EtfDIyMjIyMjIyMjIyMm8och4+GZl/MN7e3nh7e4vb58+f%0AJzAwEHd3d5ydnenevTurV6/WCh9+/fp17O3tsbOz08rv5uvri1KpxMnJSQwIkJmZiVKpRKlUiuvL%0AhPM0f/Pnz+f69esolUqd66vUmTFjBkqlkuvXr7Ns2TKUSiXnzp0Tj6ekpKBUKsXogN7e3jrvuWbN%0AGkm5s2bNQqlUallAjh8/jlKp1Lm+UKiLrt/x48fF40ISd4D169eLxw3h2bNntG3bFqVSyZEjR3Te%0AXz0IjGb56u23t7fHy8uLsLAwg/JxCf2r+UtMTJT0i77zhOcgHFcPuKL5nMqSDYBbt24xbtw42rVr%0Ah6urK71795as67lw4QJ+fn60bt2aNm3a8NFHH3H06FGg1JVR/V76UH83fH19adeuneR4aGioKHtQ%0AGoVy8eLFdO7cGScnJzw9Pfnss8+4ffu2pExNS4xm2Vu2bMHHxwcnJye8vLyYNm2amORdqLvmz5BA%0ALwLx8fEolUo6deqklWheKEvddbB3795iPwjPWfi1atWKPn36cODAAYPurav9Y8aMkQSOyc3NZc6c%0AOXTo0AFHR0c6duzI/PnzJe+NcH/1QCIrVqwQ96ekpEjO0/zt27fvvyYHAurjjzB+CT87Ozvatm3L%0AlClTxDFR8z1xdHTk7bffZu7cuVrvY3njkfo73a5dOwICAkS5Ux93NM9X/wn5+sqSP0P4q+WrrPGt%0AvParHw8PDxfL9fPzE/cLclienBoqXzIy/xRkl04ZmX8w6mHTs7OzGTx4MNbW1gQFBWFpaUl8fDyL%0AFy/m+fPnkih6W7ZsEYMxbNq0SWttl7GxMYWFhRw/fpzOnTuTlpaGsbGxVghwc3NzrUAg9erVE/N3%0AlZdGQDiume+rLBo3bqwV3VE971teXp6oPOzfv587d+5gbW1dbrkBAQF88MEH5OfnM3bsWLy8vPD3%0A9wcwKLqlIezatUucMEZFRUmiHQosW7YMHx8fvUEWhPa/fPmSQ4cOsXbtWp49eyYqU+Uxb948Sbh/%0AW1tbidLfp08fMWfg2LFjadSokai4t2jRgtjYWKA0XHyvXr10RksF/bIBpXkZL168yKxZs6hevTpr%0A1qxh6tSpNGvWDHt7ewIDA1EoFISEhKBQKFi6dCljxozhwIEDoswYKluGMnXqVA4cOMCgQYPw9PTk%0A8uXLrFy5kp9//pmdO3caFAXy559/Zu7cufTq1YuZM2fy22+/sWTJEp4/f87y5cvF88aPHy/pNyES%0ApiFs3rwZKFWak5OT6d69u+R4fn4+c+fO1foIos6gQYPo2rUrjx49YvXq1YwfP56oqCiduSIrQmFh%0AIZ988gnnzp3D39+fVq1akZ2dzerVqzlx4gTbt28X14kZGxtz+vRp8vLyqFGjht4xpnXr1kyYMEGy%0AT/0jyH9bDtTp1q0bgwYNoqSkhPT0dFavXk39+vUlKSiE96mwsJAdO3awZcsWnJ2dxYAvhoxHgwYN%0Aolu3bhQXF4v5RL/55hu9bsnC+epUq1bNYPkri79avgwZ3/S1X8DY2Ji0tDSCgoJ48eIFJ06ckMiW%0AIXJq6DgjI/NPQVb4ZGT+wbi5uYlfYb/55huKi4tZv369mE/K29ubxYsX07RpU/GagoICtm/fTps2%0AbSgpKSE+Pp4pU6ZI/mFaWFhQu3Zt0tLS6Ny5M0ePHsXR0ZHTp09L7q9QKLT+iVeqVAljY2Ps7Oy0%0AQolr4urqyi+//EKdOnXEfYWFhbx8+VL8WxMzMzOte6oHGxBy6/n7+7NmzRpiYmIMWr/WokULWrRo%0AIX7htbKykkTMEygoKBDrpy8hsz42b95M/fr1adOmDUlJSVy5coW33npLck5hYSHBwcE6rZBQqkgJ%0A9Xr33Xf57bff2LFjB9OnTy83qTaU5h0TLDJGRkaYmppKFL5GjRqJyqZCoaBGjRo6+8HY2JjZs2cT%0AHx+v8z76ZAPg7t27mJiYUKdOHTw8PFAqlaSlpVG5cmWKioq4f/8+jRo1wtraGldXV5o0aUJWVhav%0AXr3CwcEBa2vrcvPKqb8bAsJzA2ki6oyMDJKTk/noo4+YM2eOuL9BgwZMnjyZ6OhorbQDurh79y5Q%0A+v60aNGCTp06Ub9+fS05bt68uaRvyspfps6ZM2c4deoUQ4cOZfv27URFRWlNyBUKBWlpacTHx9On%0ATx+d5TRp0oS3334bKH0Hu3TpwsaNGw2akJeUlOjtxz179vDvf/+boKAgPv30UwC6dOmCmZkZ4eHh%0A7NmzR0zl4eDgwJkzZ0hPT6dDhw6cOnVK5xhTs2ZNrXpVrlz5D8mBodStW5e2bdtSXFxMXl4egFZw%0AFeF9Kigo4N///jc//vijZFwwZDxq1KgRbdu2ldSzrDoL5wsYGRlRqVIlg+VPH38H+SprfCuv/QIO%0ADg5kZ2fz4MEDsrOzKSgooFWrVqJsGSKnbdq0MUi+ZGT+KcgKn4zMPxh1S1dWVhbNmzeXJA8uLi5m%0A4sSJkmuSkpJ49OgR06ZNo6SkhM8//5wdO3Zo5YpSqVSkpaWRl5fH6dOn+eSTT7QmY0+ePMHZ2Vmy%0Ab+PGjbRv314rz5gu+vTpozVpGDhwYJnXnD9/XuueBw4coGHDhpSUlBATE4ONjQ1BQUHs27ePrVu3%0AMmbMmP9aBDphIlNRfvnlFy5cuMDYsWNxc3MjMTGRqKgorSiLQm6/HTt2GFSuq6srGRkZ/Pbbb1r9%0Aogv1/nVxcWHr1q0Va4hGPVeuXKkzaEZZsjFx4kQ+++wzPv30U0xNTWndujUfffQRzZo1A2DixIks%0AWbKEIUOGYG5ujru7O76+vqJlREh4XRaaVmBd9RE4c+YMgJbFVXjWmnKvj65du9K6dWu2bNnCli1b%0AsLGxoVOnTlqJyjUn/H379mXhwoXllh8dHY2RkREjRozgyZMnJCQkcPbsWUn/e3l5cevWLRYuXMg7%0A77xTbpkNGzbE0tKSixcvGtRGXe+fgNCPXl5ekv1eXl6Eh4dz+vRpUeGztrYmPz+ftLQ0KlWqRGFh%0AIZ6enlp9/dNPP2nd7/z58zRp0uS15KAibNq0iU2bNonbTk5OfPzxx5Jz1N8nc3Nz+vXrJ45pho5H%0AixYtYtGiRUCpQuXh4VFmQB718wHc3d2JiooyWP708XeQL03UxzcBfe0XUKlUnDlzhrS0NLKzs7Gy%0AsqJFixaibBkqp4bIl4zMPwVZ4ZOReYNQ/yo8btw4Dh06JG6fP38eKP2nXqVKFTw8PIBSl5Xo6GiG%0ADRsmsTSoVCpx4lBcXIxKpWLVqlWS+5mbm7Nu3TrJvhYtWvyhNoSFhYkumr/88gtLliyRHG/SpImW%0Aq1PdunWBUkXg6tWrjBw5kry8PHx8fFi7di2JiYn07dv3D9VLYN26dWIS+KSkJDZs2GDQdUJuN29v%0Abxo0aEC9evXYuXMnkyZNkljm/P39OXr0KIsWLTI4WTKg5QqnD/X+tbCwMLh8TXr27MmlS5eIjIxk%0A3LhxWsfLko3333+fdu3akZycTEZGBkePHmXKlCkUFhbSp08f/P396dy5MykpKWRkZHDs2DEOHz7M%0Ahg0baN++/WvVV7M+GzZsICkpCfjPe6O51lWzT42NjbXOKSkpEV0yzczM2Lx5M+np6Rw5coTjx48T%0AHR3N0aNHJWsUp06dipubm7htiLtobm4uSUlJuLq6YmFhQbdu3UhISCAqKoqvvvpKPM/ExISQkBA+%0A/vhjrXyOZWGotVrz/VuyZImY79DQfhRQqVQcOHAAU1NT6tWrJ3HNFnBzc9Ob+PvPpkePHgwfPpyi%0AoiLOnTtHWFgY06dPl+Q+XLhwIU+fPiUsLAxHR0dmzJghKnOGjkfDhw+nXbt2hISEYGRkxMyZM7Gx%0AsdFbr+HDh0ty+wnjR3nyZ2Kif8r3d5EvfajLkL72C1haWtKyZUvS0tI4e/asmCdToKJyKiPzJiAr%0AfDIybwht27bl6NGj/P777zRt2pTPPvuM0aNHSyZkp0+f5t///jeAJNjL1atXOXTokGRf+/btMTY2%0AJjIyEhsbG51ryhQKBa6urv/VdggL9gExCbM6VapU0XtPYf3J2rVrWbt2rbg/Kirqv6bwOTk5iYmn%0AT548adA1d+/eFQNRCGt7BHbu3Imvr6+4bWJiQmhoKAMHDjRImTx//jwmJiYSt92yUO/fP8oXX3xB%0Ajx49WLFihdYxfbJx9+5dQkJCaN++PUOHDmXo0KHcuHEDb29vjhw5gr29PcuWLaNnz54EBAQQEBBA%0ARkYGvr6+HD169LUVPs36qCtgTk5OQOkEXX1tkPCFXzhevXp1Hj16JCn32bNnouK8adMmUlNTCQ8P%0AF60HM2fOJC4ujmvXronXNG3atMLvjeAamJWVJZnAJiYmMm3aNInS6OLiwrBhw1i/fj1VqlSRuExr%0A8uDBA+7fv693LaYmmu+fehJ29X5Ud+fW7EcBlUpFdHQ0u3bt0ptXrXr16v/1McZQLC0txXu3a9eO%0AnTt3cvjwYck5dnZ22Nvb8/z5c8LDw5k1a5a4dtXQ8ahBgwZ069aNOnXqMHToUAIDA9mzZ49eF+0G%0ADRro7JPy5K+sMeLvIl+aqI9vOTk5gP72q+Ph4cHOnTt5+vQp/v7+ZGRkiMcqKqcyMm8CssInI/OG%0AMHnyZI4fP46/vz+ffPIJVlZWnD59mpycHPHLrjABWbhwoege9+jRI6ZMmUJUVJRE4atVqxb29vZk%0AZ2fz3nvv6bznq1evSE9Pl+yrWbOmlotfeno6tWvX/q8EP8nPz9e6p7W1NaampqSmpuLh4cGoUaPE%0AY+vWrSM1NZXMzExxX3Z2tsTl1NLS8rVdNQ1h69atFBYWEhQUJE4mCgsLmTBhAps2bWLo0KGS8x0d%0AHUWXSU2E9hcVFZGZmUlqaioDBw6kRo0af1r99VGvXj2mTp2q021On2zY29vz66+/kpqaSmFhIU2a%0ANBGj+Dk5OWFjY0NmZiaZmZk8fvwYS0tL0b1VcyKWl5dHdnY2TZs2pX79+q/dDpVKhbu7O9u3b8fE%0AxAQvLy9+++03Vq5cSd26dRkyZAhQ+lFl48aNhISE0KFDB86dO8e5c+dEt75atWpx+PBhJk6cyODB%0Ag3ny5Anp6enUqVOHBg0akJWVBUBOTo5oJRYoK/F1cXExMTEx1KpVi6+//lrcf+zYMSIjI4mNjWX0%0A6NGSayZNmkRKSorOZN+XL18mPT2dZ8+esXHjRoyMjBg2bNhr959Ar169WLduHRERETx//hxnZ2dO%0Anz7NmjVrsLW1pWfPnpLzhY9KT58+RaVS6bQCPXz4UEuOGjduTMOGDcXtishBUVGRlru5vnf/9u3b%0ApKenU1xczK+//sqFCxf0KgP+/v78+OOPpKSkcPDgQVq2bGnweCTQtm1bfH192bBhA8uXL9cb5Vh4%0Afuq0atWqXPnTx99JvgwZ3/S1Xx1PT0/RzdPT01Oi8FVUTv9b44yMzF+JrPDJyLwh2Nvbs3XrViIi%0AIli6dClPnjyhbt26+Pj4MGzYMB49ekRiYiJOTk5a1q7t27eTnp6ulaLBw8OD7OxsLZcYgfz8fPz8%0A/CT7VCqVVsARPz8/unTpohW18XW4evWq1j0HDBhAjRo1KC4uxs/PTxJkpHLlyqSmphIVFcWgQYOA%0A0miZu3btEs9xd3f/0xS+oqIiYmNjsbKyYuTIkRK3ql69erFt2zada0UmTJhASkoKly9fluwX2m9s%0AbIylpSUjRoxg8uTJf0rdDWHQoEEkJSWJVmSBsmQjMjKSxYsXExkZyePHj6lbty5jx45l+PDhGBsb%0As3btWsLDwwkPD+fZs2c0atSI4OBgrch8OTk5+Pn5MWvWLIYPH/7abTAyMiIyMpKIiAiSkpLYtm0b%0A1apV49133yUoKEi0YEyePJmCggL27t3L5s2bqVatGh988AFBQUFAqavq48ePiY6OJigoCIVCgYuL%0AC9OmTaNy5cri/ZYtW6ZVh7ISXx85coRr164xcuRIiWy7urqyZcsWYmJi+OSTTyTXmJmZERISorU2%0AF0ojrMbExGBqakrLli357rvv9KYrqAhVqlRh06ZNfPvtt+zcuZM1a9ZQq1Yt+vfvz+TJkyV9AKXW%0AOyFQi4eHh5h6Q52srCwtOZo4cSJjxowRtysiB8+fP5cEAIHStaW62L9/P/v37wdKA0M5OjqyePFi%0AnecqFApCQ0Pp378/oaGh+Pj4GDweqSMoUlFRUVreAALC81MnOjraYPnT5O8kX4aMb/rar467uzsm%0AJiY0bNhQ672qqJz+t8YZGZm/EjnxuoyMzJ9OQkICJ0+e1Er/8Cah+cVZoHLlyn843L0hCF+hdVG3%0Abt0/vLby78rnn3+Ol5eXVjTBfxp3797VG9hCPXLqn8nFixfFSI+aODo6/iVWZEN5U+Tgz0KWrz+G%0ALF8y/3RkC5+MjMyfSkFBAZmZmQalRvgno2mFELCxseHgwYN/+v2Fr9C6MDQK5D+NCxcuYGVlpdfl%0A+J9EWloaM2fO1Hls3LhxBqWF+KOsXr2anTt36jwmRFj9O/ImycGfhSxfr48sXzJvArKFT0ZGRkZG%0ARkZGRkZG5g3FsGyvMjIyMjIyMjIyMjIyMv84ZIVPRuYNxtvbW4y86evrq3fh/LJly1AqlZw7d47r%0A16+jVCq1fv7+/mKZuo6vWbMGKHV/8fPzo3Xr1rRp04aPPvpIDMYwY8YMndcqlUrWrVuHo6MjvXv3%0AFvMkFRUV0atXL5ydnbl06ZJ4/ePHj7XaEBcXp7Pc1q1bi+1XKpVl9tfx48dRKpUsW7ZM0g/qSZBn%0Az54t7j937py4v6SkhG7duqFUKtmyZYvO/hV+Li4uDB48mCtXrgDw+PFjZsyYgYeHB87Ozrz33nuS%0ARMKGMHz4cJRKJeHh4Tr75dNPPxX3nTt3TmwnSJ+LnZ0d7dq1Y/z48dy5c6fc+wp9pv7cHj9+jFKp%0A1IoyeOLECZRKJa6uruTl5Yn7FyxYgFKpFKN1Cnz88cc4OTnx8OFDvL296d27t3js4cOHzJ07lw4d%0AOuDk5ETHjh354osvtGRD33PRJ+dKpRJfX1/xuHquseTkZD766CNcXFxwdXVl0KBBklyXwnNWj1qa%0AkpKCUqkkLi5OLFNf9EUB4Xlcv35dIjtHjhwBSt2kW7duLUw1NaoAACAASURBVPa7+r01f0LEQc3j%0ArVu3ZuTIkZJATZp9fOPGDYKCgmjfvj2tW7emf//+YhATdWbNmqX1nsB/ZEMziBP8Ry7j4uLK7AvN%0AMUypVLJ3717xeGhoqNhXgN5num/fPgIDA7G3txdlZO/evSiVSlq1asWLFy+AUtdCQRbfhPdS895+%0Afn7ifvV35dmzZ7Rt21YiZ+oIsqBSqWjVqhWdO3fm66+/pqCgQHJeWeXo+98RFxenJSve3t7Y29tz%0A6tQp8foxY8aIY3hZ76+QYH3//v188MEHtGrVCg8PD8aMGSOOuervmIzM/wLyGj4ZmTeYKlWqvPa1%0A3bp1k0SRq1Wrlvh348aNtULxC0mTAwMDUSgUhISEoFAoWLp0KWPGjOHAgQMEBATwwQcfkJ+fz9ix%0AY/Hy8hIVSUdHR54+fcry5ctZv349AQEBrF+/ngsXLjBjxgyaN29uUL3Hjx8vyfkkJMWuUqVKuf1h%0AZmYmnitgbGzM0aNHKS4uFv82NjbWStJ75MgRcTKxadMmPv74Y63y582bh42NDefPnyc8PJyZM2ey%0AefNmQkND2bt3L5999hk2NjZs3bqVkJAQGjRoQOfOnctt86VLl/j555+B0hQQ48aN04o0d/jwYfbs%0A2aMVclydiIgITE1NycnJYcWKFQQEBLBz584yEzYL5OTksGbNGkkIek2ESHrPnz9n27ZtBAQEAKW5%0ACTds2EBCQoLY3mvXrpGVlYWPj49WYvInT54wePBg7t27R0BAAEqlklOnThEZGcmlS5ckk3J9z8XK%0AykpMxB4TE8P+/ftZvHgxlpaWktxyAikpKYwbN45WrVrx5ZdfYmxsTFRUFKNGjSI8PFzSrzExMfTq%0A1Usr95gu+dKFcFw4H0rlMC0tjQ4dOpCZmUl+fj7GxtrfbOfNm0fjxo3Fbc30D4IMXrlyhYiICIYP%0AH05SUpJWmx8+fMjHH39MSUkJkydPplatWvzwww+MHz+e77//XnxOeXl5Yk7D/fv3c+fOHTHliyFt%0ANLQv1AkNDcXT01NvkI/WrVszYcIEyT6lUsmtW7f46aefyMrKomPHjmJ03IKCAk6cOIGXlxcnTpxA%0AoVDg7u5OSEjIP/69FOQmKCiIFy9ecOLECZ3j165du3j69ClQmiewQ4cO4rGbN28ycOBAjIyMGDVq%0AFI0bN+bQoUOsWrWKu3fvStYHl1XO4sWLefnyJQC///47X375JVWrVqVNmzY6ldji4mJmz55NXFwc%0AlSpV0tk+zf9TUJrn8sqVK0ycOBFPT08mTZrE/fv3+eqrr5g0aRI7d+7U+Y7JyLzJyAqfjMwbjJub%0Am2h1qSh169aVRJdUzxFmZmamFXnS1NSUoqIi7t+/T6NGjbC2tsbV1ZUmTZqQlZXFq1evaNGiBS1a%0AtBC/LFtZWUnCgAcGBnLw4EGWL1+Os7MzERERuLm5VSgUdvPmzSV1EybFbdq00ZrkaNKyZUvq168v%0ASUzu4ODAmTNnOHPmDBYWFty8eZNWrVqJX5EFNm/ejJmZGf369SM6Oppjx45ppbNwcXHB3t6eDh06%0AkJSUxJkzZ4DSCHrGxsbUqlULNzc3nJ2d6dChA3Xr1jWozUJ+RX9/f9asWcOuXbvE3HACCoWCBQsW%0AiAmZdeHu7k716tV55513KCgoYNmyZRw9epSOHTuWWweFQkFERIROBQ3g3r17JCcn8/777/Ovf/2L%0AzZs34+fnh0KhQKlU4uTkxE8//UReXh41atRg9+7dgHaieihVqH7//Xe++eYbevToAZRaBOrWrcvz%0A588pKCgQ5VXfc6lcubIoez/99BNQKiNCfjfNL/9fffUVtWvXZv369WJC7E6dOtGtWze+/vpryYTd%0A2NiY2bNnEx8fLymjTp062NnZSZI968LV1ZVffvlFktDawcGBtLQ0AI4ePUqdOnV0htp3cHCQWLKF%0ADx4C6jJoYWHBjBkz2L17t5hrUCA6Opq7d+8SGRkpPn9XV1d27tyJjY2NeJ6QsFuQvZiYGIMCNDk4%0AOGBtbY2trW2Z52mOYcbGxty/f5+wsDAWLFig85qaNWtqjU+VK1fGw8MDgMzMTN555x2OHDmCp6cn%0AP//8M0ePHsXLy4t//etfODo6Uq1atTfivXRwcCA7O5sHDx6QnZ1NQUGB3vGrfv36tGnThqSkJK5c%0AucJbb70FwKpVq3jw4AFbt27FxcUFKH3f6tevr6V0l1WO8Exyc3OZN28eCoWC7777jiZNmuhU+BQK%0ABRcuXCAyMpKxY8fqbJ/m/ykjIyNMTU05f/48xcXFmJmZ8dZbb+Ht7U29evW4efMmJSUlOt8xGZk3%0AGdmlU0bmDWbevHkSl7SKsGnTJpydncXfb7/9Jh47f/685JizszM3btzAxMSEiRMn8ttvvzFkyBDc%0A3Nz45ptvRAWwPCpVqkRYWBhFRUVixMmvvvpKpyVDH5MmTZLUKzg4GIDRo0eLbqf6MDMz49ChQ5LJ%0Al4uLCxYWFqSlpZGWlkalSpVwc3OTXHf9+nUOHz6Mj48PI0aMwMjISGdur8LCQvLz88nIyODixYvi%0AxHn06NEYGxszefJk3N3dGT16NCUlJeUqBlDqQhUfH4+bmxtjxozB3NycTZs2aZ03fPhwHj58yFdf%0AfVVumUK7AX799VeDzh80aBBGRkYEBwejKxZYbGwshYWFfPjhh/Tt25cbN25Iopf279+fgoICkpKS%0AANi9ezfW1tYSC4GAkMBcOPbq1StevnzJgAED8PX1FS0fhj6X8nj06BHXr1/H1dVVVPYAqlatiouL%0ACzdu3ODhw4fifj8/Py5dusTKlSu1ykpISNCa9GvSp08f0Wom4OnpycWLF7l9+zZpaWmoVCqMjIy0%0Arh04cKBE/lesWKH3PsIz1hWuX/gYoT6Ztra2JjAwEDs7O6DUXTYmJgYbGxuCgoJEK5imm58umjRp%0AQmpqarnpQjTHMAsLCz788EN27NghWs80+emnn7TGJwA7Oztq1qzJiRMnOHfuHPfu3eODDz7A2dmZ%0AY8eOcfXqVe7duycqhm/Ce6lSqSgpKRHHLysrK60+/+WXX7hw4QL9+vVj4MCBlJSUSKzkWVlZVK9e%0AXbx3UVERL1++ZOTIkfTv319838srR7h2woQJXL58mVmzZpWZ/7Rly5Z4eXmxcuVKrRyxApr/p4RI%0Amq6urnTt2pXk5GR69OiBl5cXe/fuxd3dHSMjI53vmIzMm4xs4ZORkdFJjx49JJY1wfIBpZO1sLAw%0AyfnCV29/f386d+5MSkoKGRkZHDt2jMOHD7NhwwaDwm7b2toSEBDAihUrCAoKqnB+qKlTp0oUMl3W%0ApoqgUChwc3MjLS2NqlWr4uzsrOUmFxMTQ3FxMV27dqVq1aq4urpy6NAhrl27Jqm/+kTfyspKdIVy%0Ad3fnwIEDpKSk8PPPP5Oens68efN4+PAh48aNK7N+CQkJPH36FB8fHwoKCujYsSN79+4lIyMDd3d3%0A8by2bdvy8uVLoqOjadmypcHtL88qKtCoUSMmTJjAokWL2LZtm+RYUVERW7dupX79+tja2mJhYcH3%0A33/Pxo0b6dq1KwA9e/Zk4cKFJCQkiB8YAgMDy1T2CwsLAVi/fj2LFi0S9wsh3g19LuXx6tUrAJ2K%0ArK59PXv25NKlS0RGRpb7/AzFw8ODH374gfj4eHJychgyZIio+KoTFhYmulcDepO5qyO0T9e+sgJ5%0Ap6amcvXqVUaOHEleXh4+Pj6sXbuWxMRE+vbta0CrXo9p06Zx6NAh5syZIypn6ri5uTF16lSt/UZG%0ARri7u3P48GFSUlIwMjKiQ4cO3Lhxg+XLl5OcnAwgWubfhPfS0tKSli1bkpaWxtmzZ7W8DuA/rtbe%0A3t40aNCAevXqsXPnTiZNmiR+4FC3si5YsECS6PzAgQM0bNjQoHLmz5/P8ePHGTp0qJZVWRfz58+n%0AZ8+eBAcH63Th1fw/JVj2FQoFy5cvJzMzk8OHD5ORkcHOnTs5ePAgP/74IzVr1iz33jIybxKyhU9G%0ARkYnlpaWuLq6ij9197EqVapIjrm6uopuNOPGjSMnJ4eAgAAiIyNZvXo1JSUlYuAWQxDWIKmvRTKU%0Apk2bSur1OmVoolKpOHXqFBkZGVoTppcvX7J9+3YAxo4di0qlIisri+LiYsmkCEon49u2bWPPnj0c%0APHgQFxcXCgoKmDJlChs3bmTgwIGEh4dz4MABzM3NRRe+soiJiQEgJCQElUolBrTQFVwiKCiIBg0a%0AiEEhyuL8+fMAFZqEjhgxAicnJ63yU1JSuHPnDrdu3UKlUjFgwAAAMjIyxPtUr16drl27kpWVxfLl%0AyzEyMtLpzgn/sToJrpi9evUiNjZWMvGryHMpD0tLS+rVq0dWVhZPnjwR9z958oSsrCxsbGy0Pix8%0A8cUXmJqalmlhqwi1a9fG1taWH374gZKSEp0Td0AMiiP8ylL4hL7X5VYpWLHUlcqLFy/Sp08f0Qor%0AuCyuXbsWlUrF2rVrAd2y99+kWrVqzJ07lytXrpCQkKB1vHr16lrjk0D79u15+fIlUVFRODg4YGlp%0ASceOHSkpKWHNmjWYmprSpk2bN+q99PDw4ODBg1y8eFFLbu7evUtKSgpQamVXqVTcvn2bp0+fijnz%0A2rZtS35+vmhRHTlyJLGxsaI7taHlbNiwgdjYWLy8vJg1a5ZBdbexsWHy5MlkZmaSnp6udVzz/5SD%0AgwMASUlJBAYGUqdOHaZMmcKWLVsYN24cubm5ovVaRuZ/CdnCJyPzP0RRUZHWBKkslxp95Ofna/3z%0Atba2xsbGhszMTDIzM3n8+DGWlpbs2LEDACcnp9evuAZ79+6VBHNQD46Rk5OjZYFr166dZA3ixYsX%0AuXv3Lu7u7gYFPlCpVBQVFVFUVIRKpeLYsWPisaSkJHJzcxkxYoRkTc1nn33Gjh07JMEjlEqlZH0g%0AlH6RzsvLY+XKlSgUCpycnMjKyiI/P7/cPsvIyODChQv07NlTohwtWbKEAwcOcPPmTcn5FhYWfPHF%0AF5LIgJrlmZmZcfnyZX744QeaN2+u06VSHwqFgtDQUFGhE4iOjqZSpUosXbpUfG6//vorCxYsICoq%0AipCQEAAGDBggKsPu7u56lfWPP/6Ybdu28eWXX3Lr1i3s7e25du2aGDHTxMTEoOeiKSdlMXHiRGbO%0AnMnw4cNF99D169eTm5urc/Jar149pk6dqhXcSJ309HRq164tukiWh6enJ+vWraNx48YSi7s6p06d%0A4tGjR+K2kZGRZJJ/6tQpHj58yJ07d1i+fDl16tThgw8+0CpnyJAhbNu2jeDgYMaNG4eFhQURERFc%0AvnyZ+vXrc+3aNVJTU/Hw8JAE6lm3bh2pqalkZmaK+7KzsyXjjqWlpWTcycvLIzs7m6ZNm1K/fn2D%0A+qJz5850795dErFT4OHDh1rjk9BngkXw8ePHomw7OTlRp04dHjx4gLu7uyijb8p76enpKSqanp6e%0AZGRkiMe2bt1KYWEhQUFBYrsKCwuZMGECmzZtYujQoYwaNYq9e/cyceJEAgMDady4Mb/++iu//PIL%0AUPq+lVeOk5MTYWFhokvu8ePHxTqUtyZy6NChJCUl6bRo3759W+tZt2zZEmtraw4fPszdu3f59NNP%0AKS4u5scff6Ry5cpayvK1a9e4du2a6L4vI/MmIit8MjL/Qzx//pzp06dL9r3OmqarV6+Ka+wEBgwY%0AQGhoKGvXriU8PJzw8HCePXtGo0aNCA4Oplu3bn+o7urMmTNHsq2+/kXXV/LDhw9LLB2rV69m586d%0AnDhxgmrVqpV7P1tbW+rUqcPz589xcXGRKHzR0dGYmpoSGBgoiWQ6ePBgvv32W63AHbpYvHgxS5Ys%0AYcuWLeTm5lK7dm2GDh2q0y1NHcFSFRgYKJnEjBgxgmnTphEdHa0V3bRjx4588MEH7Nq1S6s8ITBC%0A9erVUalUzJgxwyCFWB07OzvRJRdKleuMjAx8fHzE8PpQqkRv3ryZ3bt3M3XqVGrWrImHhwc2Njbc%0AuHFDr3UPStfOxcbGsmzZMuLi4rh79y7VqlXD1dWVWbNm0bZtW7766qtyn8vgwYMNble/fv2oWrUq%0Aa9asEdcp2tvbExERQZcuXXReM2jQIJKSksSJsSZ+fn506dKFiIgIg+qgUqlYt26dXusewNy5cyXb%0ACoWCs2fPah03NzenTZs2TJ8+XWdU0rp167JlyxYWL17MwoULKS4uRqlUEhkZSevWrVm0aBHFxcX4%0A+flJAi9VrlyZ1NRUoqKixOiJu3btksibu7u7ROHLycnBz8+PWbNmVShAU3BwMMeOHSM3N1eyPysr%0AS2t8mjhxImPGjKFFixZYWlpy//59UWkSXDvj4+MlLqJvynspfNhq2LChZBwsKioiNjYWKysrRo4c%0AKSmzV69ebNu2jdTUVDp27EhcXBxLly5lzZo15ObmUqtWLdq3b8/gwYOxtLQst5xz587x6tUrnj17%0AphVBtW/fvmW6ABsbGxMaGkrv3r1FN26B/fv3a6UKWbRoEb179+bbb79l1apVzJw5k5KSEuzs7Fi1%0AapXWevL4+HiWL19OQkKCwR9fZGT+aRiVlOWgLyMjI/MG8uzZM95//30OHDigFcXw78aZM2d05h2E%0AUlcrXZEa/9vocqWC0sm9ZjREGcNJSEjg5MmTWkra/yKff/45Xl5edO/e/a+uikHI7+WbQ1FREX36%0A9GHdunVYWVn91dWRkflTkBU+GRmZ/zk2bNiAra1tmZaSvwu+vr4SFyx1hGAJfzb6Etbb2NhIIm3K%0AGE5BQQEhISFMmjTpDwcW+qdz4cIFkpKSmDhxos7Io39H5PfyzWHXrl2YmJhI1iTKyLxpyAqfjIyM%0AjIyMjIyMjIzMG4ocpVNGRkZGRkZGRkZGRuYNRVb4ZGRkXhtvb28xEIevry9KpRKl8v+1d+ZxPWX/%0A439WlqLJWEMfO73bvHtroYgh1BhLyRgzQ5TsishSDD5MVNYhGRoR1RQS2cYSQ8iY7MYwxmBkmMwg%0AhUrL/f3R930/vb1LWWb5zZzn43Efet9z7rmv8zr3Xvd1X+e8XgrMzMywtbVl6tSp5ObmahwzY8YM%0AFAoFkydP1th/8uRJ+Xh1NEs7OztGjBjBr7/+CkBgYKBGHfWmjhKoLl+7dq3cbnR0NAqFgpMnTxIe%0AHl7m8QqFgqSkJLn88uXL3L59G4VCQefOnTVC8dvZ2eHp6Sn/fvr0KUuWLMHZ2RkrKyucnJyYMmUK%0Ad+/eBSApKUlu/03p0tnZucw+qBPLP1+uVCrp3bs3e/fulc+XkJCAq6urLPPUqVO5f/++XP7LL78Q%0AEBCAo6MjVlZW9OjRg2XLlpGfnw9Qaf2o65qbm2NmZqaVQNnT0xM7O7sydVJ6PNR6fH4rHQgGICIi%0AAoVCwaBBg7TOU97Y3759W0uON9F/9TlfhPq6Dw8Pl9tUb5aWlnTr1k2+dtR1o6Oj5eOzs7NRKBQE%0ABgbK+9LT0/Hy8sLGxoa2bdvSv39/OTQ+UK4e1LosKioiMjKSXr16YWVlRfv27fH19dVK0P7DDz8w%0AZswY2rdvj1KppFevXnIaFkBrzCwsLOjQoQP+/v4aOnvRuL2uTi5duoSlpSVubm5yLrnCwkL69u2L%0AUqnkp59+QqFQaF2zz6O+Fk+ePKnVL7WOL1y4oFG3tMydOnVizpw5GknpN2/ejJubG23btsXGxgYf%0AHx/OnDkjl5d+3pmZmWFnZ4efnx+ZmZkaYzlu3DgNWZ2dnXFzc5N/Z2VlMXv2bJycnFAqlXIak7LG%0AqPSmDoqkUChISUlh/PjxKBQKrly5IrddXFzMO++8Q8eOHSkoKJDlef55XnqbOnUqAwcOxNzcXNYZ%0AQGRkpHxedd9v3779wnERCASVQ0TpFAgEr0zp1AhQEvkvIiKCZ8+esW/fPpKSkjAxMcHf3x8oCXO+%0Ae/duoCS6WmZmplbEtI8++ggXFxeKi4vlnGzLli3TSPQeERGhEVL/+TVQ4eHhuLq6aiXXdnd3l4MZ%0AjB8/niZNmsgvyq1bt5Zfgkpz7949Fi1axLx587TKCgsLGTFiBBcuXMDLy4t27dpx/fp1wsPDuXDh%0AAnv27JF19Lyunudlddm0aVOtkP+lE26XLn/48CELFy5k+vTpdOnShQsXLjBnzhz69u1LUFAQ169f%0AZ/HixeTm5rJy5UpycnIYOnQoWVlZjB49mpYtW/LNN98QGRnJd999JxuWFelHTUJCgpwoOjY29pWC%0AlDg5ObF+/Xr59/Llyzl37pxGygV11EGAc+fOcfHiRdq2bQuUpGPIzs7m1q1bzJkzBzc3N9zd3QG0%0AAjW8qf7r6+tXOO4GBgZyXTUuLi58+OGHPHr0iBUrVjBz5kzatWtXKT1dvHgRb29vTExMCAoKwtDQ%0AkG3bthEYGMhvv/3GqFGjZD3u37+f+Ph4pk+fjpmZmRxoJCwsjA0bNtCnTx8mTZrEb7/9xurVqxk0%0AaBBbtmyhZcuWXLp0iY8//hhjY2MCAgKoV68e27dvZ9GiReTm5uLn5yfL5Ofnh42NDUVFRaSkpJCQ%0AkEDLli3laI0vGrfX1YmlpSVjxoxh5cqVREdHM2LECKKjo7l69SqBgYG0atWqUuOkLlePl7pfKpWK%0AjIwMFi5cyMSJEzXWzs2dO5emTZtSUFDA1q1bSUhIQKlUMmDAADZs2MCCBQtwcnJi9OjR5OXl8cUX%0AXzB06FCio6M1Pj5ERERQrVo1rly5wueff86IESPYtm1bpSJ15ufn4+npyZ07dxg/fjxNmzYlPj6e%0A2bNnk5+fz7vvvitfD3PmzOHp06csWrQIgCZNmmhEmB0wYAApKSka0Sy//fZbfv31V4YPH07VqlXl%0AumZmZnK7K1as4OzZs/LvBg0aoKOjQ//+/Zk1axZbt24lMzOTVatWYWlpydixY+VULaX1LRAIXh1h%0A8AkEglfG3t5e/moOJSHg1SHa7ezsSEpK0khyu3XrVvLy8vDx8SEqKor4+HjZgFHTpEkTbG1tNdot%0A/TeASqXSSKfw/ItPQUEBs2bN0vjqr25bbQTq6elRq1YtjZDyZaGnp8fmzZvp27cv9vb2GmX79+/n%0A9OnTBAQEyDm0unfvTuPGjbl16xaPHz/GwsICY2PjMpNbl+ZldWlgYKAVia90rkF1uSRJchh1tQfv%0A3r17QEn+r9atW9O1a1caNWokhzzfsGEDt2/fZunSpfTu3RuAHj16UFBQQEJCAidPnsTExKRC/UBJ%0AcJLExERsbGyQJInt27czefLkSqXDKE2DBg3kfF0xMTGcO3cOR0dHZs6cKdc5ePAgmZmZ8vW1ceNG%0A+eVVnRtMnaKhSZMm5Y79m+q/jY2NbOiWR5s2bWjUqJFGfsaGDRvKaQvu379PcHAwly9fpm7dukCJ%0AB07taSztMYKSkPRQkgxdLaOLiwtubm6sWrUKT09Pud9Xr14FSoyiDh06ACUetQ0bNuDk5MSSJUvk%0Adq2srPjggw+IjIwkNDSUZcuWUVxcTHR0NI0bNwZKPEuLFi2iRYsWGjK1atUKW1tbCgoKZG99UVGR%0AXP6icXsTOhkzZgyHDh1i5cqVKJVKIiIisLe3l1NAODg4aBmYz2NlZUXDhg1p2bKl7Ok0MzPDyckJ%0AKImYuX//fg0vuYWFBQqFgmfPnnHhwgX27dtHUVERubm5fPbZZ7Ru3ZrIyEg5UrCDgwOurq4sX75c%0AI0F7+/btMTIyokuXLjx79ozw8HCOHz+u8bGjPHbv3s3Vq1eZM2eOnIbEycmJtWvXYmlpqXFf1ahR%0Ag6KiIo37orTB16VLF+rXry+nUtHT02Pnzp0AWrk3Sz9bY2NjAbTuN39/f8LCwli3bh1nzpyhqKiI%0AsLAwqlSpgkqlIj09XR5fgUDweogpnQKB4JWZO3cu8+fP19iXn59PTk4OiYmJAPJLpyRJxMfHY2Ji%0AQkBAACYmJmzevLnMF1alUomNjQ2jRo3CwcFBa/pnp06dUCqV8vZ8Mnlvb29OnDghJ31/Hfr27Uvd%0AunWZNWuWlqzq6VddunQBSqY35efn06NHD4YPH85bb71F8+bNSU1NpXXr1i88z8voEkqm05XWgVKp%0A5JdfftEqt7a25p133iE7O5uwsDBq1KhBz549adeuHQkJCXTv3h1nZ2fS09PlHGRqw1L9MqtG/fvi%0AxYuV0g+UJKZ/+PAh77//Pu+//z5Pnz59rXE5duwYISEhNG/enOXLl2sY+3FxcdSoUYNx48ZhZ2fH%0AV199xe+///7S53hT/R87dqyGN7AsDAwMOHz4sMa5iouLycvLIzMzU84xVnrs1feIUqnUyGenlr1l%0Ay5Ya9fX09HBwcCA3N5cff/zxhfJcunQJQCuxt7W1NYaGhnLfz549S6tWrWRjr6CggGfPnjFx4kR6%0A9uypcay/vz9KpRJbW1vmzZsn3x9qKjNur6OTqlWrEhYWRmFhoZyfLyQkBF3dklegNWvW4Ovr+0K9%0AODo6cuTIEQwNDeV9BQUF5ObmcvnyZc6cOYOhoaFGTsOBAweiVCqxs7Nj3bp1eHh44O7uzk8//cTT%0Ap09xdHTUSAvTuHFjWrRooXF9PY+1tTVAheOoRn0tl/44pK+vj6+v70unbqhSpQpubm789ttvHD9+%0AnGfPnrF//35UKpVWXsHK4OXlha2tLcuXL+frr79mwoQJct5Cd3d3eTaIQCB4fYTBJxAI3hg5OTny%0AC05ISAhWVlZMnDgRgNTUVG7duoWrqyuPHj3C1dWV+/fva/2nPmzYMMLDwzE2NqZ+/foEBQVpvNgB%0ArF+/nk2bNslb165dNcp9fHwwNzdn4cKFPHjw4LX6ZGRkxKxZs7hx40a5CbLVnrH9+/e/0BB9GV6k%0ASyiZvllaB5s2bZK/1KvLY2NjcXFxQUdHh8GDB8veKgMDA7788kuioqLw8vLCyMiIuLg4PD09KSws%0AlD2NzwdxLstbVZF+4uLi0NfXx8HBAUdHR/T19YmLi6vQ81UWP/30E/7+/hgaGrJmzRpq1aoll127%0Ado2TJ0/StWtXnj17hqurq+yRe1neZP9fhdjYWKyt7QiA7QAAIABJREFUrenSpQtnzpxhzJgx8os+%0AlNwj6jEvPc0VSjxdZQXfrmxAbrXnrTJtlPZI+/r6alz7pQkICCAsLAxDQ0OaNWvGzJkz5bGr7Li9%0Ajk4ATE1NGTFiBIWFhfj5+WlN934V/P39UalUuLu7k5+fT1hYmIaXPTQ0lE8++YSqVatiaWlJYGAg%0A1apV0/BuPk9lx0l9Lerq6modI0mSbEi+aDxfhQEDBgAlOSQPHz5Mdna2lnevsujq6hIaGkphYSFm%0AZmb4+Pi8ERkFAoE2YkqnQCB4Y9SoUYP169ejq6tLrVq1aNasmVz25ZdfAiVTzdatWyfvj4mJoX//%0A/vLvxo0b4+LiQt26dRkyZAhjxoxh165dGl/WraysNL6kP0+VKlWYP38+AwcOZMOGDa/dr3fffZee%0APXsSFRWl8eJka2tLTEwMX3/9NW3btsXBwYFNmzaRnp7O4sWLX+ucL9IllHylV6lU5R6vr6+Pvb09%0A1tbWvP/++yxcuJBmzZrRo0cPYmNjSU1NZcmSJbJnKSgoiKSkJDIyMrC0tOTo0aOkpqbSr18/uc3U%0A1FTgf9MjK9LPxYsX5aAMpYOr3Lp1i8OHD2sFXHkRDx8+ZMyYMeTl5bF27VqN9Yrwv+trz5497Nmz%0AR96fkJDA6NGjNdYXVcSb6v+r8t577+Hl5UXVqlVp1KiRPA1VTePGjeWxfz75t6WlJRcvXiQjI0M2%0AagoLC0lLS0NfX1/2oJSHhYUFUNJXtTcM4NSpUzx58kTuu62tLcePH+fGjRu0aNGC6dOnM3bsWBYv%0AXqwxDRCgZcuW9OjRg6pVqzJ58mR8fX3ZsmULenp6FY7bm9CJmqZNm2r8+7pMmTKF9u3bU716dZo1%0Aa6a13szMzAxzc3Nyc3NZsmQJM2bMICIigtatW1O9enWOHz9OYWGh7KXOyMjgxo0bL7yvf/jhBwB5%0AHI2MjLQC4Dx58kTOA2hpaQmUeGTV6+6ysrIYNmwY77//foXBap6nZcuWtGvXjpSUFB4+fEiNGjXo%0A1avXS7VRGvVYmJiYyB5XgUDw5hEGn0AgeGPo6emV+bKSkZFBamoqDg4OGi9x69evJzU1ldOnT2sd%0AY2tri6enJxs2bGDlypUaUQi//fZbjaAt+vr62NjYaBxvaWmJt7e3RsTO12H27NmcPHlS42WyZ8+e%0A2NrasmbNGnJzc7G1teXevXvyi+vzawsfPXrEpUuXaNGiBY0aNXrh+crTpZqnT5+Slpamsc/Y2Fhr%0AalW1atUICQlh4MCBBAcH06lTJ2rXrs2RI0eYOHEiH3/8MTk5OaSlpVG3bl0aN27MkCFD2Lp1K//9%0A73+5e/curVq14vjx42zdupWOHTvi4OCgFT2vLP2oX+ZDQ0Pl4DwPHz5k8uTJxMTEyAZfYWGhljf0%0A+Wl506ZN49atW/Tr14/i4mKNviuVSrZv307r1q011vTt3LmTpKQkvvrqKw3DrSLeVP9Lc+3aNe7d%0Au0f79u0rDLZRr149De/Vy+Dn58eIESPw8fFh5MiRGBoakpiYyPXr1/H3968wCEbz5s3lqJ6TJk2i%0AV69e3Lt3j88//5waNWrIa1UnTZrEyZMn5fPUr1+fixcvcuXKlXL717t3b/bs2UNKSgpffvkl/fv3%0Ar3Dc1Pf16+jkZTh9+jRVqlSp1LlatGhRqXo+Pj7s27ePlJQUDh06hLOzMyNHjmTlypWMHDmSgQMH%0A8vTpUyIjI5EkSSPgDZQ87wwMDLh58yZffPEFrVq1kqfc2tra8vXXX7Ny5Uratm1LWloajx49ku+f%0Avn37sm7dOpYuXcqzZ89o3Lgx69at48qVK9SrV+8VNFTi5fvkk084fvw4Hh4eGh/j/ggyMjLIyMjA%0A2tqamjVr/qHnEgj+qQiDTyAQ/OHEx8dTXFyMt7e3xsL96tWrk5qaSkxMDB999JHWcf7+/qSkpBAT%0AEyNPJYKSCJuladq0KQcOHNA6fsKECaSkpHDz5s3X7kODBg2YNm0an3zyibyvSpUqREVFsXr1avbu%0A3UtsbCwGBgZYWVmxePFi+vTpo9HGlStX8Pb2ZsaMGXLAiFfl1q1bGh4YKAmc8Pw6QCgxfr28vIiK%0AimLVqlUEBASQnZ1NXFwcAQEB6OnpYW1tzdSpU6levTr169cnISGBZcuWsX79enJycjA2NmbEiBHl%0ArnV6Xj8PHz5k9+7dWFlZaXhwARITE0lLS5NTNOTm5jJt2jSNOhs3btT4ra67Y8cOduzYoVE2e/Zs%0Anjx5wscff6xxfTVr1ozk5GRiYmJeyuB7E/1/nrVr17Jt2zZOnTr10gFrXoaOHTsSHR3NqlWrWLBg%0AAQUFBbRq1Yrg4GAGDhxYqTaCg4Np2bIlSUlJHDhwQPYW+/v7yx8UzM3N2bx5MxEREaxYsYKcnBwa%0ANGiAq6srQ4cOLbdttWG8fPlyHj16VOG4Pf8h549m6tSpGBkZsX379jfWpp6eHvPnz2fAgAHMnz+f%0ATp064efnh7GxMXFxcUybNo2qVatibW3NggULtNKUqJ93RkZGODo6EhgYKBvVwcHBBAcHExMTQ05O%0ADrVr18bT01N+NhgYGBAXF8fixYtZtWoVubm5tGjRgiVLlryyZ+69995jwYIFPH36VOO5/Eexfft2%0AVq5cqREdVCAQvBw60pua2C0QCASCCpk5cyZOTk6vNQ1K8P8fT548oXfv3hw8eFAjUIfg78WpU6eI%0AjIwkMjLyrxZF8H8UFhbi7u7O+vXrtVKoCASCyiEmTAsEAsGfxNWrV6lfvz7vvvvuXy2K4E8mMTGR%0AkJAQYez9zdm3bx+zZs36q8UQlGLPnj2MGzdOGHsCwWsgPHwCgUAgEAgEAoFA8A9FePgEAsGfjrOz%0Asxyw4+7du/j6+mJnZ4dKpcLNzU0jVYOzszNubm4ax48bNw6FQiH/zsrKYvbs2XTu3BlLS0veeecd%0A5s2bpxFAQ6FQyJuFhQWdOnWSp23dvn1bo9zS0pJu3bqRlJQEwMmTJ1EoFHIid2dnZ8zNzTl//ny5%0AMkmSxJYtW3Bzc0OpVNK+fXu8vLzkADXqc5YORlMWgYGBKBQKbt++zbNnz5g/fz5OTk5YWVnh7OzM%0A8uXLNdIFpKen4+XlhY2NDW3btpUDcJRGrS8nJyeUSiV9+/Zl06ZNcrmnp6fWOqLbt29jbm6OmZmZ%0AvJ7uRfXVlB7r8khKSkKhUMj6TkhIwNXVFSsrK5ycnJg6daqc0FpdV72p+6iOBgolkQzHjh2Lvb09%0AVlZWvPfee6xfv17Wk3o81Zu5uTl2dnaMGDGCX3/9Vau89KYerxfJ6OnpqXEtlIX6HOHh4XL9sjZ1%0AcJgDBw4waNAgrK2tUalUfPTRRxw+fFijzcr2W30dP096ejqDBg1CqVRib2+Pl5eXnMctPDwchULB%0AyZMnX9gvhUKBp6enXL+sLSkpSavc0tKSTp06MWfOHK18hjNmzEChUGjk4ywoKKBjx4507NhRIz3E%0AjRs3UCgU+Pr6vnAcHzx4UKE+KuLJkyfY2tqiUCg4evSoRpn6vi0dNCo6OlpDh87OzhrXoJOTE2Fh%0AYWXms3wetf4uX75cZnllnokAW7ZsoW/fvrRt25Z33nmHWbNmaSSPhz/23hcIBH8OImiLQCD409HX%0A15f/njp1KteuXWPGjBkYGRkRFRXFlClTaNmyJebm5hW2VVBQwMiRI7l8+TI+Pj60bduWS5cusXbt%0AWk6dOkViYqKcG6tdu3ZMmDCBJ0+eEBUVxZIlS2jbtq0cvt7FxYUPP/yQR48esWLFCmbOnEm7du3K%0APG9xcTGffPIJSUlJZYb8X7JkCV988QXvvfceY8eO5enTp6xcuRJvb2+2bdvG22+/raWLF+nKwMCA%0A1atXs3HjRiZPnoxCoSAlJYVVq1ZRu3Zthg4dysWLF/H29sbExISgoCAMDQ3Ztm0bgYGB/Pbbb4wa%0ANYr8/Hw8PT25c+cO48ePp2nTpsTHxzN79mzy8/PLDbiRkJAgGw6xsbHMmTOnwrGpTP9K19HX1+eb%0Ab75hzpw59O3bl6CgIK5fv87ixYvJzc1l5cqV8jF+fn6oVCoyMjJYuHAhEydO5NChQ9y5c4chQ4ZQ%0AvXp1Jk6ciLGxMQcOHCA0NJQbN24wb948uY2PPvoIFxcXiouLOXv2LCtXrmTZsmXMmDFDzuW2YsUK%0Azp49K/9u0KBBhTLq6+tX2G91tEx9fX2mT59OdnY2t27dYs6cObi5ueHu7g6UBJBJSUnB19eXtm3b%0A8umnn6Krq0tMTAyjR49myZIl9OnTh19++aXS/S6Lx48fM3r0aFq0aCH3ZdGiRYwaNYrU1FSN67Ci%0AsdTX18fd3V1O7D1+/HiaNGkiG8utW7eWPzDMnTuXpk2bUlBQwNatW0lISECpVMrBQB49eiR/ANq/%0Afz+ZmZkYGxtTtWpV+vXrx/r16zl69CjdunUDSiJ8AhrBRNTjXJo3EThnx44dPH78GChJL/N8snoo%0AMcxcXV3LzfvXtGlT5s6dS35+PocPH2bdunU8efKkwvF6EZV9Jn7++ed89tln9OvXj4kTJ/LDDz8Q%0AERHBpUuX2Lp1Kzo6OsAfe+8LBII/B2HwCQSCPx17e3v5q/y9e/eoUqUKdevWxcHBAYVCwbFjx6he%0AvbpcX5Ik8vPz5d+lPVq7du3iwoULBAQEyCHje/TogYGBAUuWLGHXrl14eHgAUKdOHTkaoJ6eHmPH%0AjuXixYvyy1jDhg3lcOb3798nODiYy5cvU7duXa0+6OnpcfXqVSIjI7WihmZmZrJu3To6d+7MsmXL%0A5P1mZmbs2bOHoqIi6tati5mZmZwnqzxUKhXp6enUrVuXe/fuAfD222+jUqno2LEjlpaWtGjRAoCF%0ACxcCJbkO1cnqXVxccHNzY9WqVXh6evLVV19x9epV5syZw8cffwyAk5MTa9euLVeWZ8+ekZiYiI2N%0ADZIksX37diZPnlypl+bSY10eFhYWGBsbY2pqyvfffw9AzZo1ad26NV27dqVRo0Zycns1ZmZmcg7B%0AtLQ09u/fz/3791m5ciXZ2dls2rRJTmvRs2dPHjx4wObNmxk5cqTcRpMmTbC1tdWQr7CwkFq1asnX%0ASWxsLIBGFMmKZLSxsakwsXybNm1o1KgR5ubmcm47dW65Jk2aaJwvJCSEOnXqEB0dLYfA79q1Ky4u%0ALixdupQ+ffq8VL/L4smTJzx58oTq1avTuHFjLCws+M9//sPVq1fJy8vDysqKhg0b0rJlyxe24+Dg%0AIH9EUd9Xenp6GjotjYWFBQqFgmfPnnHhwgX27dunkZh869at5OXl4ePjQ1RUFPHx8fj7+wMlRt36%0A9evZvn27bPDt2rWLBg0a0KVLF06dOiXrU218Aujo6LxUXsby+PLLL2nUqBE2Njbs2bOHn3/+WStf%0AZkFBAbNmzSrXi1ijRg1ZL926deP69ets3bqVadOmvXK6g8o8E3v16sWaNWtQKpUsWrRIrqN+bhQU%0AFFCtWrU//N4XCAR/DmJKp0Ag+NOZO3eunD5g4sSJZGVlMWrUKOzs7Jg5cyZGRkYaL5Y//PADSqVS%0A3r7++mu5TD3lTP3yr0b9++LFi/K+4uJi8vPzuX//Prt27QKQExSry/Py8sjMzGT//v0A8gvQ87Rp%0A0wYnJydWr16tNc3pwoULFBUVaXzxz8/Pp1WrVvj5+ckGWnJycoWh8t3d3WUPh7e3N/Xq1WP27Nk4%0AODjwwQcfkJOTI4eu/+6772jZsqWGzHp6ejg4OJCbm8uPP/4o66v0C7C+vj6+vr4a+0qzZ88eHj58%0AyPvvv8/777/P06dP2bp16wvlVlN6rMujefPmpKam0rp1a3r27Em7du1ISEige/fuODs7k56ejoOD%0Ag8YxBQUF5ObmcvnyZc6cOYOhoSFGRkZ89913GBoaauUwdHJyQpIkuf9QYiArlUpsbGwYNWoUDg4O%0AGtMGy6MiGceOHUtUVNQL2zAwMODw4cNa1+3zPHz4kNu3b6NSqTQMAENDQ6ytrfnll1948ODBS/W7%0ALIyNjfH09OT06dMMGDAABwcHNm7ciKWlJYaGhjg6OnLkyJEKjZA1a9aUm7qiLAYOHIhSqcTOzo51%0A69bh4eEhezclSSI+Ph4TExMCAgIwMTFh8+bN8pTHNm3ayM+D7Oxszp8/z88//4y7u7tGcBz1OKs3%0AHx+fSstXHunp6Vy9ehUPDw8GDhyIJEnExMRo1fP29ubEiROVvl9UKhWFhYVcv379lWWrzDPx2rVr%0Acu7Q0ri7u+Pu7i7Pivij732BQPDnIAw+gUDwl6IOVT9r1iy6devGpUuXmDx5skYerObNm7Np0yZ5%0As7e3l8vUX5Cfjz9Vlofl66+/RqlU0rFjR/bs2YOHh4dGxMzY2Fisra3p0qULZ86cYcyYMS9MrDxv%0A3jyqVKnCrFmztM5fWrYHDx5ovHC+ahTAVq1asX//fhYvXoyHhwdZWVksWbJEnmJVVFRUphyl96m9%0AJy8TrysuLg59fX0cHBxwdHREX1+fuLi4Cr1Yr4KBgQFffvklUVFReHl5YWRkRFxcHJ6enhreAn9/%0Af1QqFe7u7uTn5xMWFka1atXK9SiUJeuwYcMIDw/H2NiY+vXrExQUVK6B/yoyvgleNF6l971Mv8vj%0Ak08+Yfv27UyYMAFzc3NSUlIYMmTIaxkfFREaGsonn3xC1apVsbS0JDAwUDY2UlNTuXXrFq6urjx6%0A9AhXV1fu37+vscZ3wIAB5Ofn89VXX5U5nRNKxrn086OyUxJfRFxcHPC/dXgNGzZk27Zt8hRPNT4+%0APpibm7Nw4UIePHhQ6fZf596qzDNR/XdF5/kz732BQPDHIQw+gUDwl3Hv3j05OfqQIUNYsWKFnFS7%0AdBAEfX19VCqVvBkZGcll6ulwqampGm2rf6vLoWSK0ebNm9m6dSupqamEhISgq/u/x+B7773H5s2b%0A2bZtG8eOHWPSpEkvlN/ExIRJkyZx+vRp0tLS5P0qlQo9PT05qIaRkRGbNm2S14G9KnPmzCEsLIy+%0AffuyYMECDh48SLNmzWRdWVpacuPGDTIyMuRjCgsLSUtLQ19fnzZt2sjTNs+ePSvXycrKws3NrUwP%0AxcWLF7lw4QJ5eXlyEIa8vDxu3bqlFTTkTRAbGysb2kFBQWzfvh0PDw9u3ryp0a8pU6awefNmkpOT%0AOXr0KD169JB18PjxYzk4jpqjR4+io6OjcT00btwYFxcXli1bxr179xgzZozWC/vryPgmqFevHg0b%0ANuTs2bPk5OTI+3Nycjh79iwmJibUqVPnpfpdFt988w1jx47lyZMnjB8/ng0bNhAcHEx+fj7p6elv%0AtE+lMTMzw9PTkwkTJpCens6MGTPksi+//BIomaLs6OjIunXrADSu0z59+qCvr09SUhJ79uzBzs6O%0A5s2ba5yjcePGGs+P1q1bv5bM9+7dIyUlBSgxLh0dHfn11195/PixVoCkKlWqMH/+fHJyctiwYUOF%0Abf/www9UqVJFngXwKlTmmdiqVSuqVaumEXgKSoz+SZMm8eTJkz/93hcIBH8cYg2fQCD4y6hfvz4/%0A/vgjqampFBQU0Lx5cw4ePAhQ4Quqmr59+7J+/XoiIiLIzc1FqVRy8eJFoqKiMDU1pU+fPnJdIyOj%0AF3rs6tWr98LyshgyZAh79uzRMKDq16+Pj4+PvL6vb9++5Ofnyy+JVapoP3rT0tKoU6cOZmZm5Z5L%0AkiQ2bdpEtWrVcHJy4qeffuLOnTvyVC0/Pz9GjBiBj48PI0eOxNDQkMTERK5fv46/vz8GBgb07duX%0AdevWsXTpUp49e0bjxo1Zt24dV65coV69elrnVL90h4aGYmxsDJRMM5w8eTIxMTFyFL7CwkKSk5M1%0Aju3UqZNGm9999x1Pnz6lffv25faxdu3aHDlyhIkTJ/Lxxx+Tk5NDWloadevWpXHjxrKeW7RoUeZY%0AjR49moMHDzJhwgTGjBmDsbExe/fuJS0tjYEDB9KkSRPu3LmjcYytrS2enp5s2LCBlStXVhg5tSIZ%0AS3Pt2jXu3btH+/btyxz3yjBx4kSCgoIYNmwYXl5e6OjoEB0dTVZWlmwgvUy/L126pDFW9erVo2nT%0ApqSlpXHt2jV8fX2pUaMGiYmJ6OjoaK3tvHfvHteuXcPMzIw6deq8Up+ex8fHh3379pGSksKhQ4do%0A06YNqampODg4MHr0aLne+vXrSU1N5fTp09ja2mJoaIiLi4v8oWjq1Klabd+8eVPjgwxA27Zt5b/L%0A0od6LW9ZbN68mYKCAgICAuTnVEFBARMmTCA2NpYhQ4Zo1Le0tMTb21sjYqeap0+fkpaWRmFhIadP%0AnyY1NZWBAwdSq1atF6lL5siRI1y9elX+rVAoKvVMrF69Oj4+Pnz++ecEBQXRvXt3zp07x5YtW+ja%0AtSs1a9b80+99gUDwxyEMPoFA8Jeho6NDZGQkixYtIjIykuzsbBo0aMD48eMZNmxYpdrQ19cnNjaW%0Azz77jG3bthEVFUXt2rUZMGAAkyZN0gj+8kegq6vL/PnzcXNz0wgsEhAQQNOmTUlISCAoKAhJkmjV%0AqhUBAQEMHjxYqx1vb2969OhBREREueeaMWMGBgYG7N+/n4SEBN566y3ee+892UDp2LEj0dHRrFq1%0AigULFlBQUECrVq0IDg6W1woaGBgQFxfH4sWLWbVqFbm5ubRo0YIlS5bQq1cvjfM9fPiQ3bt3Y2Vl%0ARf/+/TXKEhMTSUtLk9cv5ubmMm3aNI06Gzdu1HjpCwsL48qVKy/0GPXu3Zvs7Gzi4uIICAhAT08P%0Aa2trpk6dWqmxbNOmDfHx8SxfvpwVK1aQm5uLiYkJU6ZMYfjw4eUe5+/vT0pKCjExMQwYMIA2bdq8%0AERnXrl3Ltm3bOHXq1CtHhvTw8MDQ0JCoqCh5+rC5uTkRERGyZ/Nl+r1jxw7ZQAJo3749MTExrFmz%0AhvDwcObNm0dBQQEtW7Zk6dKlWh9fjh07RlBQkMb5Xxc9PT3mz5/PgAEDmD9/Pq6urhQXF+Pt7a0R%0A7KV69eqkpqYSExMjrz8bMGAAO3bsoGbNmhpTtNXEx8cTHx+vsU89JbM8fZRn8BUWFrJp0ybq16/P%0A8OHDNYz4vn37smXLFi3PGiDPZLh586bG/lu3buHt7Y2uri716tXDy8urwpkFpSkdFArA19cXPz+/%0ASj0T/f39qVevHrGxsezcuZM6derg6enJ5MmT/5J7XyAQ/HGIxOsCgUDwNyA5OZlz5869kfVFf1fu%0A3LnD6NGj5bVW/waePHkir1MtHUjk/3e8vb2ZNGkSSqXyrxblD+F5j6Ca6tWrlxvc6E3y6NEjLl26%0AVGZZgwYNXnta6p/Nv/HeFwj+TggPn0AgEPzFPHv2jNOnT8vh5v+pbN26lbCwsL9ajD+VxMREQkJC%0A/lHG3vHjx3F2dv7HGntQYtCWhYmJCYcOHfrDz3/lypVyZejfvz+hoaF/uAxvkn/jvS8Q/J0QHj6B%0AQCAQCAQCgUAg+IcionQKBAKBQCAQCAQCwT8UYfAJBALBvxh1uPUNGzagUCjYuHGjRnlAQAAKhYIr%0AV67g6emJnZ0dAElJSSgUCnmztrbmww8/1EgL4OnpqVFHvc2bN0+uc+DAAQYNGoS1tTUqlYqPPvqo%0A0iHfS7dvZmaGra0tU6dOJTc3V+6bm5vbC9vYvn07CoWCrl27auSyCw4ORqFQEB0dLe87deoUZmZm%0AeHt7U1BQUGbfFAoFKSkpFBYWau1XqVQMGDCAU6dOASU50MLDw+nWrRtWVla88847BAcHk5eXB0CX%0ALl3o2bPnC+XfsmULCoWC5ORk2rVrx/vvvy+XzZ49G4VCwdChQ+V9Y8aMwcLCgsePH9OlS5cy5S/d%0AZ4Dp06ejUCi0ImCWd7yFhYVc7uHhoXHM6NGj5fK0tLRydZidna1Vbm5ujr29PaNGjSIzM1PWsZeX%0AF+Hh4XK9VatWvVBnAoFA8G9DrOETCASCfzH6+voA9OvXj0WLFrF9+3bZQHjy5AkHDx7E0tKy3HQR%0Afn5+qFQqfv31V1avXs2IESNITk6madOmANSoUUMr8mjDhg0BSElJwdfXl7Zt2/Lpp5+iq6tLTEwM%0Ao0ePZsmSJRopNcpD3f6zZ8/Yt28fSUlJmJiYVHo9pDr0/N27dzlw4IAcqTQgIICjR4+yfPlyXF1d%0AqVevHnPnzsXQ0JAFCxago6MDgJ2dHePHj9dos7Su1OWSJJGZmcmnn35KYGAgKSkpJCYmsnLlSoYP%0AH06HDh04deoUX3zxBdWqVWPatGkYGBjIScjLQz1+BgYG2NnZkZaWRm5uLgYGBnK0yLNnz5KXl0f1%0A6tU5e/YsVlZWGBoaAtC8eXOtQEGlc8A9ePCAPXv2APDVV18xffp0OfqiOrXHqVOniIiIYNSoUTg6%0AOsq6qSxDhgyhe/fuGvtq1KihVV5cXMypU6f4/PPPWb58OfPnz6datWro6+vj7u5OkyZNmD59+kud%0AWyAQCP4NCINPIBAI/sXY29tTWFhI7dq1cXZ2Zt++fVy7do3WrVuTkpJCbm6uhtfoeczMzOQ8gE2b%0ANsXT05OEhAQ5TLuenp5WVMOqVasCEBISQp06dYiOjpYNkK5du+Li4sLSpUsrZfDp6enJYfvt7OxI%0ASkriu+++q1Tfv/vuO86fP8+QIUNITEwkJiZGNvgMDAwICQlh8ODBzJ07F1tbW65evUpISAiNGjWS%0AvYG1a9fW6J+Ojg7VqlXTKi8uLiYzM5MaNWpQVFQElOSzA3jrrbewtLSka9euNGvWTDao7O3t0dV9%0A8UQcCwsLjI2NadOmDQ4ODqSmpnLu3Dnq1q3L3bt3cXJy4tixY6Snp9OwYUOysrL48MMP5eNr1qyp%0ANT6lU0skJiby7NkzfHx8iIqKIiEhAV9fX1nfANnZ2QC0bt1aI4WCmvz8fPnv4uJirfImTZpoyKCr%0Aq6uR7kBdXlhYKOuuqKgIHR0dOnTogFKppEmTJmW2LRAIBAJh8AkEAsG/mrlz58p/DxgwgH379rF9%0A+3amTJnCzp07qV69eqUMLwCVSgWUJBtXk5MIY9QyAAATiklEQVSToxXNcePGjZiamnL79m2cnZ1l%0AYw/A0NAQa2trDh06xIMHDyqV2Ds/P59nz56xdetWoCSSYmWIi4tDR0cHLy8vcnJySE5O5vvvv5en%0AHNrY2ODt7U1UVBRHjx6lW7duWlMUDxw4oNE/PT09vv/++3LLW7duzezZswH44IMPSE5OZvny5Sxf%0AvpyWLVvi4uIiG53BwcEV9qFVq1ayJ69Dhw4AnD59Wvb8BQYG4u7uTlpaGs2aNQPAwcFBPv7SpUta%0A43PkyBEaNmxIcXExCQkJNGvWjMmTJ7N7924SEhIYPXq0bLRXRFntPx+xNCQkhJCQEPm3o6OjxrTS%0A0uVVqlTB0dFR9uCWlcxcIBAIBJoIg08gEAgEAHTu3BljY2N27tzJsGHDOHHiBL169cLIyOil2lF7%0AYaBkat769es1ylu3bi2vUysrUPTLBI9+3qC0srJi4sSJFR6XlZXFnj17UKlU1KxZExcXF5KTk4mJ%0AidEwPvz9/dm7dy+///57mQZYhw4dmDx5svz7+emMHTp0YOzYsSxfvpzvv/+e8ePHy4ZZgwYN2L17%0AN4cPH+b48eN88803rF69mosXL7Ju3bpK60CNhYUFRkZGnD59msLCQkxNTWnTpg0qlYq0tDR+//13%0Aqlevjo2NjXxMy5YtNfoLyEb24cOH+eWXXxg1ahTZ2dm4urqyYcMGvvrqK/r161cpmZ5vPywsjPPn%0Az2vUGT58OK6urvLv5xPUDx8+HGtra4KDg6lSpQozZsygUaNGlVOKQCAQCITBJxAIBIISdHV16d+/%0AP6tXr2b27NkUFhYyYMCASh9/5coVAExNTeV9enp6suevNIaGhjRs2JCzZ8+Sk5Mjv+Tn5ORw9uxZ%0ATExMKuXdUxuUurq61KpVS/ZiVcTWrVvJy8vj7NmzODo6yvt3797N1KlT5XNXq1YNY2Njnjx5Ik+1%0ALM3bb79dZv9Klzs6OqJQKOjbty/Tpk2jefPmWFhYsGzZMm7evMlnn32Gi4sLAIMHDyYtLY2ioqKX%0Azt2nq6uLvb09J06coKCggGHDhgHwzjvvsHTpUu7du4dKpdKYsmlgYFCu/HFxcQBERkYSGRkp74+J%0Aiam0wfd8+2V9PDAxMXmhDk1MTHj33XepW7cunp6ejBkzhl27dmms8xMIBAJB+QiDTyAQCAQyHh4e%0ArF69mkOHDvGf//xHY/pfWVy5coUaNWqQlZXF6tWr0dfX11gjVlRURFpamsYxb7/9NhYWFkycOJGg%0AoCCGDRuGl5cXOjo6REdHk5WVxYwZMyolb3kGpZrs7GySk5M19vXs2ZP4+Hhq167N0qVL5f0nTpwg%0AMjKSTZs2MXbs2Eqd//79+1r9a9asGcbGxhr76tSpw+zZs5kwYQL//e9/2bRpE9WrV2fv3r1MnTqV%0A3r17c/fuXS5fvoy5ubmWsXfx4kXy8vKwt7d/oTwODg4cPHgQKImSqf53yZIlPHjwQMO4hZLAPM/L%0Ab2xsTJUqVTh+/DidOnVixIgRcllUVBTHjh3j/PnzWFtbV0JDFXPjxg0tGcpK6m5vb8/gwYOJjY0l%0AIiJCK2ro81RWZwKBQPBPRxh8AoFAIJBp1qwZ9vb2pKen4+HhUWHExfDwcKAkWqSlpSVffPGFhpft%0A6dOneHt7axyjXqPl4eGBoaEhUVFRzJo1C0mSMDc3JyIigh49eryR/ty5c0cOIKNm9uzZZGRkMHz4%0AcI0gIyqVioSEBOLj4xk5cqRG4JDyOHXqlFb/AgICGD58uFZdV1dXevbsyYEDB0hMTGTMmDEUFxeT%0AnJzM3r17qVGjBp06dSIwMFDr2AULFnDjxg2++eabF8qjni5as2ZNeeqmmZkZxsbGZGZmahnwN2/e%0A1JJ/0KBBGBgYIEkS3t7eGjqqUqUKx44dY+PGjSxZsuSFslSW2NhYYmNjNfZt2rSpzLqTJ0/m0KFD%0AbNiwAQ8PD1q1alVuu5XVmUAgEPzT0ZFeZrGEQCAQCAR/EhkZGWRkZJRZ1rp1axo0aPAnS/TXkZGR%0Aga+vr5a3UlBCRkYGp0+fZvr06UycOJFx48YJnQkEAsH/ITx8AoFAIPhbsn37dlauXFlmWUhIiFbE%0AzH8ySUlJhIWF/dVi/G0p61oROhMIBIIShIdPIBAIBAKBQCAQCP6hvDijq0AgEAgEAoFAIBAI/r9F%0AGHwCgUAgAMDNzQ1nZ2egJJjH2LFj5VQLfyZJSUkoFAqSkpIqrKtQKBg3blyZZYGBgSgUCrKzs19Z%0AltjYWDlRenh4OAqFgpMnT75ye38lan3cvn0bgF9++YWAgAA6dOhAu3btGDBgAPv376+wncePHxMS%0AEkJ8fPwfLXKluH37NgqFgsDAQA4dOkS3bt3Iycn5q8USCASCvw3C4BMIBAKBFjt37uTQoUMvlQT9%0ATaGvr6/x76syYsQI1q9f/1r52j799FN+//13DXkMDAxeS66/itLyP3jwgA8//JCTJ08yadIkQkND%0A0dHRwc/PT07rUB6XLl0iOjqa/Pz8P0PsClGPh76+Pt26daNatWqsWLHiL5ZKIBAI/j4Ig08gEAj+%0ApZw5cwZ3d3dsbW2ZPn06eXl5AJw8eVIOgOHu7s4XX3yBQqHgs88+A6C4uJguXbrwwQcfACVetkmT%0AJuHt7Y1KpcLb25u7d+8CkJmZydixY7GxscHZ2Zno6Gjgf16857fAwEAsLCwwNjaWE7gfOHCAfv36%0AoVQq6dWrF1u2bNHox8OHDxk9ejQ2NjYMHTpUjuy5du1avL29efr0KQCrVq2iS5cutG/fHn9/f+7f%0Avw+UJHsPCgrC0dERW1tb/P39ycnJwdPTE4CDBw/i6emJlZUVDRs2pGXLli/Ua2BgIHZ2dqxevZoO%0AHTrg5OQkpxnIzc1lypQp2NvbY2VlhZubG+fPnwfA09OT3r17ExwcTIcOHXB3d2ffvn18/PHHWFtb%0AM3LkSLkvZ86cwcPDg3bt2uHu7s7x48flc5el16SkJFQqFa1bt6Zu3brExcVx79495s+fz4cffoir%0AqysRERFMmjQJExMTALZs2YKzszNWVlY4OTmxatUqAIYOHQqUBM4JDw/n2bNnzJ8/H0dHRzp27Mjs%0A2bNlOW/evImnpycqlQofHx/Gjx+PQqGQdZWQkICrqyvW1ta4ubnJxqbaazd27FicnJzw9vamQ4cO%0AfPzxx/KxAQEBKJVKqlSpgpmZGZaWlujo6NCnTx82bdrE48ePXzhOAoFA8K9BEggEAsG/jvz8fKlT%0Ap05Sp06dpJ07d0qLFy+WTE1NpW7duklZWVnS1KlTJVNTUyk+Pl7KysqSPDw8pK5du0rFxcVSWlqa%0AZGpqKiUmJkqSJEmmpqaSmZmZtG7dOik2NlaysLCQhg8fLkmSJHl6ekqurq7Stm3bpPDwcMnU1FQ6%0AdOiQdPfuXenQoUNa2+XLlzXkPH/+vGRubi4NGTJEOnDggDRt2jTJ1NRU2rFjh3xuc3NzacOGDdKX%0AX34pWVpaSp6enpIkSdL06dMlU1NT6dGjR9K2bdskU1NTafXq1dLWrVul7t27S35+fnI9CwsLKTY2%0AVlq/fr2kUCik0NBQ6eLFi5Kpqak0aNAg6eLFi5XWrfq8Y8aMkXbv3i05OjpKSqVSKiwslPbu3St1%0A69ZNiomJkfbs2SOpVCrJ19dXkiRJGjJkiGRqair997//ldavXy+ZmppKFhYWUkxMjBQYGCiZmppK%0A27Ztk7KysqT27dtLo0aNknbs2CFNmjRJUqlU0r1796TLly+Xqde7d+9qyDhq1CjJ1NRUysnJKbMP%0Ajx8/ltzd3aVJkyZJhw4dkry8vCSFQiFlZ2dLUVFRkqmpqTRnzhzp1q1bUnh4uKRUKqWNGzdKmzZt%0Aktq3by+FhoZKkiRJAwcOlFQqlbR582ZpzZo1kkKhkExNTSVJkqS9e/dKpqamkp+fn3TgwAFp5MiR%0AkpmZmZSeni5lZGRIpqamkp2dnbRz504pPT1dCg0NlUxNTaWff/5ZysnJkZRKpTRt2jQt2Y8fPy6Z%0AmppK+/btq/SYCQQCwT8ZkZZBIBAI/oVcv36d3377DT8/P/r06UOfPn3YsWMHALVq1aJJkyYAWFtb%0AU6tWLQYPHkxQUBDffPMNycnJvPXWW7z33ntye3Z2dnIC76NHj3Ls2DGePn3Kt99+iyRJTJ8+Xa57%0A5MgRHj58SFBQkJZc/fv3JzQ0VP69c+dOioqKmDdvHi1atKBr164cOHCA5ORk+vbtK59b7XU6cuQI%0Ax44do7CwUKPdr7/+GoClS5fK+9RTNQ8fPoytrS2DBw8GwMPDAyMjI7lenTp1sLKyein9AsyaNYvG%0AjRtz8OBBdu3axdOnT3F1daVRo0Z88803fPvttxQWFpKVlSUfU7VqVTkJfUhICHZ2dgwZMoQTJ06Q%0AlJTEo0ePOHfuHFlZWRw+fJjDhw/Lx6anp5Oamsq2bdu0ZHk+jUVRURFAuVN2a9asydq1azl06BBf%0Af/01P//8M5IkkZ2djaWlJQDNmzenSZMmHD58mLy8PIKDg+Xjjxw5gq+vL+fPn8fd3Z2BAwcCJeNw%0A5swZAJKTk9HT0yMsLAwDAwPatWtHx44d2blzJyNHjgSgS5cu9OnTBwBjY2Oio6PZtm0bTZo0IS8v%0Aj0GDBmnJbmxsDMCtW7cqGCGBQCD4dyAMPoFAIPgXoqtbMqO/tGGko6NTbv3evXsTFhZGfHw8x44d%0Ao3///hpr2QoKCjTq6+joUFRUhCRJdO3albFjx1JUVEReXh4mJiYYGRnJ0xxLU6dOnTLlfJ7SspY+%0At66uLjo6OlrHFRYWoqenR0xMDHp6euTk5PDWW29RXFwM/M8AghJjuH79+vLUxlfF0NAQKDHioMS4%0A2rhxIwsWLGDy5MmMGDGCS5cuaRyjr6+vIXvNmjXlfqnbUPd33LhxvPPOO+Tm5lKlShVatGiBlZUV%0AH374oZYsTZs21fhtaWnJ0aNHOXv2LF26dAHg2rVrTJkyhVGjRtG2bVsGDhyISqXio48+ombNmqxb%0At65MA7GwsJD69evL04Czs7OpU6dOmUZl6b/VfVKPpbqs9NjWrl1b/rtJkyZ07tyZ5ORk/vOf/2Bq%0AaoqNjY2WPM+3LxAIBP92xNNQIBAI/oW0aNECExMTtmzZwo4dO1i0aJG87g7+Z6QcPXqUzMxMqlev%0AzoABA9i3bx9PnjzR8qycO3eOyMhINm/ezPHjx3FwcOCtt95CpVJx6tQprl+/zv79+xk+fDjff/89%0AderUQaVSaW3PGyY9e/ZER0eHOXPmkJKSwqxZs3jy5An9+/fXOPeaNWvYvHkzR48exdHRUetlv3Pn%0AzhQVFbFr1y5u3bpFQEAAERER6Orq0q1bN86cOcPGjRuJi4tjyJAhREREyHq4ffs2J06c0Gjv3r17%0ApKWl8eDBg5fSe1paGjo6Orz99tscP36cO3fuaBiblcHGxoYaNWqQkpJCZmYma9euZfjw4RQUFNC0%0AadMy9fq8IT148GDq1q3LrFmz2LJlC3v27GHixIn8+OOPNGrUiMuXL/Pw4UNq1qxJdna2vLauuLhY%0AvjYuXbrE5cuX6dy5M7/99hvHjh3jhx9+YNy4cSQmJmJkZIRSqeTAgQMkJiayZs0azp49K8vg4uJC%0AUVERgYGBpKSkMHPmTPT09OjXr59c5/mPEIMHD+aXX37h5MmTZXr3oGRsAFq1avVSehUIBIJ/KsLg%0AEwgEgn8hVatWZeXKlTRs2JC5c+dy+/ZtHBwc5HJnZ2dMTEyIiori6tWrQEkAF4B27drJAVXUqFQq%0ATpw4QUhICPb29nz66acArFixgvbt2xMaGkpycjJjxoyhV69elZbTzs6OpUuX8vDhQyZNmsS5c+dY%0AsGCBxnTSfv36cebMGRYsWIC9vT3z5s0D/ucx0tXV5YMPPmDixImkpqYya9YsLCwsmDt3LgBBQUG4%0Au7uzatUqli1bRo8ePeTppoMGDSIjI4O1a9dqyHXs2DG8vb3l6YmVZdSoUTRr1ozg4GAOHDhA27Zt%0AuX79upaH9EXUqVOHqKgo9PX1mT59Ordu3SIsLIxGjRpVuo0GDRqQkJCAUqkkNDSUmTNn8tZbbxEZ%0AGUm7du3o0qUL3bt3JyUlhYULF2Jubg7A1atXsbS0pF27dqSkpHDo0CH8/PwYOnQomzdvJjQ0FGdn%0AZyZPngyUTKE1NzcnJCSEH374gXbt2skGY79+/Zg1axaXL19m8uTJZGZmEhER8UKvXefOnalTpw76%0A+voahmFpzp07R82aNbGzs6u0PgQCgeCfjI5U3gR+gUAgEAj+jxMnTrBjxw6SkpJYtGiRxsu2QqGg%0Ae/fuchTHvwM7duzgs88+IzMzkwsXLqCnp/fGz+Ht7c2kSZNQKpVvvO1/CjNmzCA3N5d3332X4uJi%0A5s2bR8OGDctcZ1gRly5d4tSpUyxYsICBAwdqrBksjbu7Ow4ODgQGBr6u+AKBQPCPQKzhEwgEAkGF%0AzJgxg0ePHjFo0CA5iMbfmYiICB48eICPj88fYuwdP34cZ2dnYexVgKurK0uXLmX69OkUFRVhaWnJ%0ArFmzXqmtDRs28NVXX9GhQwcmTZpUZp0TJ07w4MEDfH19X0dsgUAg+EchPHwCgUAgEAgEAoFA8A9F%0ArOETCAQCgUAgEAgEgn8owuATCAQCgUAgEAgEgn8owuATCAQCgUAgEAgEgn8owuATCAQCgUAgEAgE%0Agn8owuATCAQCgUAgEAgEgn8o/w8/WSOXNntMsg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70" y="685800"/>
            <a:ext cx="5906852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6027722" y="990600"/>
            <a:ext cx="281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distribution: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34 different categories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&amp; Communication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Market share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 descr="data:image/png;base64,iVBORw0KGgoAAAANSUhEUgAAA3MAAAMxCAYAAABB2eodAAAABHNCSVQICAgIfAhkiAAAAAlwSFlz%0AAAALEgAACxIB0t1+/AAAIABJREFUeJzs3XmcVnWhP/DPLCigw6aj4oIsOmipmWjmvZXXJdfcytxx%0Awa5X00Qt3Jc0NZdyCUOF1FtqGmm5m/600iz3tVwgkVFBRZARREyYYX5/WHNDYBCceWbOw/v9evl6%0AzZxznvP5nvM8Ap/nbBXNzc3NAQAAoFAqO3oAAAAALDllDgAAoICUOQAAgAJS5gAAAApImQMAACgg%0AZQ4AAKCAlDkASmrw4MEt/7344ost0++7776W6VtvvfWnyhg5cmQGDx6ciy++eKnX0dDQkBtuuKHV%0AZZ544okcdNBBGTJkSD7/+c9n1113zXXXXZempqaWZbbeeusMHjw4r7766lKPBQAWRpkDoMM8+uij%0ALT8/9thjHTiS+b3yyivZYYcdctttty1ymZdeeimHHHJIHnnkkQwcODAbb7xx6uvr84Mf/CAjR44s%0A4WgBWFYpcwCUXPfu3ZMsWOZWWGGFjhrSfKZOnZp333231WVuvfXWzJkzJ9/+9rfz61//Otdcc02u%0AueaaJFnsET0AaAvKHAAl17t37/Tv3z9PPvlk5s2bl5kzZ2bcuHH5/Oc/v8CyDzzwQHbfffd87nOf%0AyyabbJJDDz00r7/+epKPyuDgwYNz9NFH59BDD80mm2yS66+/foF1nHnmmRk8eHC++c1v5oMPPkiS%0A/OlPf8quu+6aDTbYIF/96ldz4403JkkmTZqUAw88MEny1FNPZfDgwZk0adIC66yurk6SPPjgg3n2%0A2WeTJEOGDMkNN9yQn/70p5k3b958yz///PPZY489suGGG+aggw7KlClTPvU23nrrrdl+++2zwQYb%0A5Gtf+1ruu+++JXgXACg6ZQ6ADrHJJptkxowZefHFF/P4449n3rx52XTTTedbZvLkyTnyyCPz8ssv%0AZ6ONNsoqq6yShx56KOecc858y917772pr69P//79FyiEN954Y375y19mzTXXzBVXXJFu3bplwoQJ%0AOfzwwzNx4sRsttlm+eCDD3LGGWfklltuSbdu3bLJJpskSXr16pVtttkm3bp1W2D8O++8c7p06ZK/%0A/e1v2WuvvfLlL385J598cpqamrLpppumsnL+v2JPOeWU1NTUpGvXrnnkkUfyk5/85FNt45///Occ%0Af/zxmTZtWr7whS/k7bffzne+8535jnYCUN6qO3oAACybNt100/zmN7/JY4891nKU6uNlrrKyMt/7%0A3vey1lprZZtttklDQ0O++MUvLnAzkaqqqvzqV7/KyiuvnCS5//77k3x0ZO3pp59Ojx49Mnr06Ky0%0A0kpJkjFjxqSxsTGXXnppdthhh7z77rv5yle+kquuuiq77757jjnmmBx44IEZOHBgRo0atdDxr7fe%0Aehk9enR++MMfZvz48Xn77bdz88035+abb86wYcNywgknzLf8sccemwMPPDAPPPBADjvssDzzzDOf%0AahuHDh2aJPnf//3fbLjhhnn55Zez884755prrsnmm2++ZG8GAIWkzAHQIYYMGZLko9MI33777XTp%0A0iUbbbTRfMv07ds3W2+9de66667ceOONeeqpp5IkH3744XzLrb322i0l59/966Yqyy+/fHr37t0y%0Affz48UmS4cOHz7f83//+95bTMD+J//iP/8jtt9+eCRMm5IEHHsi9996bp59+OldffXX23HPPDBo0%0AqGXZfxWstdZaK0lacpZ2G/+1DXvuued8yz333HOfePwAFJsyB0CH6N+/f1ZeeeU89thj+eCDD7Lx%0Axhtn+eWXn2+ZZ555JkOHDs3KK6+c/fffP0cddVT22muvBdZVU1Oz0IyKiopsuummefzxx3PFFVfk%0A5JNPTpI0NjYmSb74xS8ucNOVj5eoRTn33HMzYcKEnHnmmRk0aFAGDRqUYcOGZZ999snTTz+dcePG%0AzVfmunbtmuSjI2xtsY3/2oatttpqvlM6/3UtHwDlzzVzAHSYIUOG5P3331/o9XJJctttt2XOnDnZ%0Ad999861vfWuR6/n49Wn/stdee+Xyyy9Pz549c8MNN2Ty5MlJknXWWSdJsttuu2XUqFH5/ve/n1VW%0AWSVbbbVVevXq1bK+5ubmRWa+8cYbeeihhzJmzJiW5d5///288847SZJVV131E+yBpd/Gf23DIYcc%0AklGjRuXoo4/OGmuskZ133vkT5QJQfMocAB3mX6daJgteL5cka6yxRpJk1KhRGTZsWA4++OAkH5Wm%0AT6J3796pqanJoYcemjlz5rTcdGTo0KGprKzMqaeemgMPPDBf//rXc8MNN7ScutinT58kyd/+9rcc%0AeOCBqa+vX2DdRx55ZJZbbrnceOON2XHHHXPooYdm2223zWuvvZZNNtmk5SYqi7O023jQQQclSQ47%0A7LAcdNBBGTp0aH7xi1/kzTff/ES5ABSfMgdAh/lXgausrFzoYwkOOOCA7LrrrqmqqspLL72UXXbZ%0AJZ///Ofz7rvvLrRgLcqBBx6YlVdeObfddlvLIxBGjhyZddddt+UatW9961stNy0ZNGhQvvnNb6ZL%0Aly6ZMGFC/vGPfyywzvXXXz/XX399/uu//iuzZs3Ko48+mm7dumXo0KG58sorU1FR8YnGtrTbuNNO%0AO+Wss85K37598+STT6ampiYjRoxoKYMAlL+K5tbOIQEAAKBTcmQOAACggJQ5AACAAlLmAAAACkiZ%0AAwAAKKBO/WTRqVPfW+LX9O7dPQ0Ns9thNKXNKFWObel8GaXKKZeMUuWUS0apcmxL58soVU65ZJQq%0Ap1wySpVjWzpfRqlyyiVjaXJqa2sWOa/sjsxVV1eVRUapcmxL58soVU65ZJQqp1wySpVjWzpfRqly%0AyiWjVDnlklGqHNvS+TJKlVMuGW2dU3ZlDgAAYFmgzAEAABSQMgcAAFBAyhwAAEABKXMAAAAFpMwB%0AAAAUkDIHAABQQMocAABAAVV39AAAAIBlyyWXXJhnnnk6SVJf/0r69l09yy/fNUly5ZVXt/xM65Q5%0AAACgpI45ZkTLz3vuuUvOOOPsrLfeZzpwRMXkNEsAAKBTuPfeu3P44cNafn/rrbey2247ZM6cOdly%0Ay81z2WWXZNiwA7Lfft/IAw/8vmW5O+64JcOGHZBDDtkvw4d/O6++Wt8Boy89R+YAAIBOYautts3I%0AkRdn4sRXMmDAwNxxxy3ZccevZbnllktTU1N69OiRq6++Li+//PccddR/Z6ONPp/6+ldy9913ZtSo%0An6Vr16557LFHcsopI3Lddb/u6M1pd8ocAADQKXTp0iVf+9puuf323+bII4/JXXfdnp/+dEzL/G98%0AY68kyTrrrJuBA9fJs88+lRde+FsmTXp9viN6M2fOzMyZM9KjR8+Sb0MpKXMAAECnsdtu38hhhx2U%0AjTcekoEDB6Vv39Vb5lVV/V99aW6el8rKqjQ1zcv22++Ub3/76CTJvHnzMm3a1NTU9Cj52EvNNXMA%0AAECnsdpqq+Wzn90wI0delN1333O+eb/73R1JknHjXsqrr76ajTfeJF/4whdz3333ZNq0aUmSW265%0AOcOHH1HycXcER+YAAIBOZeedd8lFF12QLbb4z/mm//Wvz+a2236befOac+aZ56ZHjx7ZfPMtsv/+%0AB+XYY7+dysrKdO++Qs4558JUVFR00OhLR5kDAAA6zE033T7f7/Pmzcsjj/wlX//6N1NVVTXfvO98%0A57vp1avXAuv4xjf2armeblniNEsAAKBTmD37/ey00zZ5443J+cY39u7o4XR6jswBAACdQvfuK+R3%0Av/vDQuc99NATJR5N5+fIHAAAQAEpcwAAAAXkNEsAACgzTU1NGT9+fKZPn9Vm6+zff+ACNyShYylz%0AAABQZurrX8mMW4ZkQG3brG/i1KR+9yczaNC6bbNC2oQyB/BPTU1Nqa9/ZaHz+vT5XIlHAwCfzoDa%0ApK5v261v+mLmP/XUEzn99JPSv/+AVFRU5MMPP8x22+2QPffcp+0G0YoJE17Oe+/NzMYbb9KuOUcd%0AdVg+/PAfWX75ri3TLr74p+nSpUu75i6MMgfwT4v6FnPi1GRCn3Hp3bsN/0YEgDI0ZMimOfPMHyZJ%0A5syZk/32+0a2337n1NTUtHv2H/94f1ZaaaV2L3NJcuqpZ2Xttfu3e87iKHMA/6atv8UEgGXV7Nmz%0AU1lZmaqqqkyY8HIuueTCNDc3p2fPnjnppDMyfvxLufzykenSpUt23XWP1NT0yDXXjElzc3Pq6tbL%0AiBEn5dlnn87o0aPStetyqa1dLccff0ruvffuPPzwn/Phh//I5MmTsv/+B2WzzTbP3XffkerqLqmr%0AWy9TpryV3/zm12lsbExFRUXOPfdH6dmzZ3784/MzbtwL6dNnpbz55hs5//yLU1lZmQsuODfNzY2p%0AqKjO8cefnFVXXW2Jt3fo0L2y1lprp0uX6owYcUrOO++szJgxI0lyzDEjMmjQOvn97+/Lb35zY5qa%0AmrPRRhvniCO+86n2sTIHAAC0iSeffCJHHXVYKisrU11dnWOPHZHu3bvn/PPPzkknnZ4BAwbmjjtu%0AyfXX/zybbbZ55syZkzFjfp7Gxsbss88eGTPm5+ndu0+uv/7nefvtKTn//HNy+eU/S13d2jn33Aty%0A1123p7q6Ou+/PysXXXRZXn/9tZxwwrHZaaddsuOOX8tKK62Uz3xmgzzxxGO58MJL07Vr11xwwTl5%0A7LGH061bt8ycOSNjxvwiDQ0N2XffPZIkP/3ppdlzz72z66475O67788VV1yWM844u9XtPPvs01tO%0As9xhh53yta/tng8++CAHH3xo6urWy6hRP8mQIV/IHnvsmddffy3nnntmzj//olx99ZW55ZbfZtas%0AxvzgB6fl8ccfyWabfXGp97cyBwAAtIl/P83y37366sT8+MfnJUmamhqz5pr9kiT9+q2dJJkx493U%0A1NSkd+8+SZL99z8oDQ3T884703LaaSdmueWq895772ezzTbPmmuulXXWqUuSrLLKqpkzZ84Ceb17%0A98nZZ5+R7t2759VX67PBBhulvr4+G2yw4T/n906/fv2TJK+88nKuvfaa/PrX12fOnMZUVVXnD3+4%0ALzffPDZJctRRx2a99dafb/2LOs3y39f51FNP5P77702SvPfezEya9Hrefbchhx12WObMaczs2bMz%0AefKkbLbZJ969C1DmAACgDE2c2rbr6vkpXt+v39o59dSzstpqq+W5557JO+9MS5JUVlYk+ah8zZo1%0AKzNnzkiPHj1zySUXZrvtdswqq6yS8867KAMG9M1vf3tHunXrnilT3kpFRcUCGZWVlZk3rzmzZs3K%0AVVddmZtvviNJcuyxR6a5uTkDBw7KPffclb32SmbOnJnXX3/tn2Prn333PSBbb/2lPPHEX/P0009m%0Aq622zVZbbbvE2/mvca29dv9st91nst12O6ShYXpuv/2W9O27RlZZZdVcffXVeffdf+Suu27PuuvW%0ALdX+/BdlDgAAykz//gMzc9i4NnvOXM9/rnNpffe7J+Xss09PU1NTKioqcuKJp2XatP9rm5WVlTnu%0AuBMyYsQxqaysTF3d4Ky//mczfPj3MmLE8FRXV6ZLl6457bQzM2XKWwvNGDx4/YwadWn69x+QDTf8%0AXA4//JBUVVWnpqYm06ZNzU477ZJHHvlLDj98WPr0WSldu3ZNdXV1jjxyeH784/Ny9dVXZNas9zN8%0A+PeWejv/5cADh+W8836Q2277TWbPfj/Dhh2W3r17Z++998/QoUPzj3/MSd++q2frrb/6qXIqmpub%0Amz/1aNvJ1KnvLfFramtrlup1nS2jVDm2pfNllCqnXDLaMmfChL+nz5+HLHADlPFvJtml/e9mWbT9%0A1dEZpcopl4xS5ZRLRqlyyiWjVDm2pfNllCqnLTJefbU+f//7uGy77faZMePdDB26d2666fYst9xy%0AbZbxSSxpTm3tou8E6sgcAABQ9lZZZdVcfvlPMnbsDZk3b16OOOI7LUWuqJQ5AACg7HXr1i3nnXdR%0ARw+jTVV29AAAAABYcsocAABAATnNEgAAykxTU1PGjx/fZnezTD66m2VVVVWbrY9PT5kDAIAyU1//%0ASraYMTUZMKBtVjhxYh6uTwYNWrdt1kebUOYAAKAcDRiQ1H26h1LPZzFH+Z566omcfvpJ6d9/QCoq%0AKvLhhx9mu+12yJ577tN2Y2jFhAkv5733ZmbjjTdp15w999wlq666WiorK9Pc3JwePXrm1FO/n+7d%0AV1jo8pde+uPsvff+WW211VqmvfpqfS688NxcdtnoTzUWZQ4AAGgTQ4ZsmjPP/GGSZM6cOdlvv29k%0A++13Tk3Nop+V1lb++Mf7s9JKK7V7mUuSiy66LMsvv3ySZNSon+TOO2/PN7+58NI6fPh3220cyhwA%0AANDmZs+encrKylRVVWXChJdzySUXprm5OT179sxJJ52R8eNfyuWXj0yXLl2y6657pKamR665Zkya%0Am5tTV7deRow4Kc8++3RGjx6Vrl2XS23tajn++FNy77135+GH/5wPP/xHJk+elP33PyibbbZ57r77%0AjlRXd0ld3XqZMuWt/OY3v05jY2MqKipy7rk/Ss+ePfPjH5+fceNeSJ8+K+XNN9/I+edfnMrKylxw%0Awblpbm5MRUV1jj/+5Ky66mqL38Akzc3NmTXrvfTrt3bef39Wzjvv7Mya9V6mTZuar399r+yxx545%0A6qjDMmLEyVlhhRVz1lmnprq6MjU1vdpkHytzAABAm3jyySdy1FGHpbKyMtXV1Tn22BHp3r17zj//%0A7Jx00ukZMGBg7rjjllx//c+z2WabZ86cORkz5udpbGzMPvvskTFjfp7evfvk+ut/nrffnpLzzz8n%0Al1/+s9TVrZ1zz70gd911e6qrq/P++7Ny0UWX5fXXX8sJJxybnXbaJTvu+LWstNJK+cxnNsgTTzyW%0ACy+8NF27ds0FF5yTxx57ON26dcvMmTMyZswv0tDQkH333SNJ8tOfXpo999w7u+66Q+6++/5cccVl%0AOeOMs1vdzuOOOyqVlZWpqKjI+ut/NjvssHMmTHg52267XbbccutMmzY1Rx11WPbYY8+W1/ziF1dl%0A2223z6GHHpgbb7w5v/3tTZ96fytzAABAm/j30yz/3auvTsyPf3xekqSpqTFrrtkvSdKv39pJkhkz%0A3k1NTU169+6TJNl//4PS0DA977wzLaeddmKWW6467733fjbbbPOsueZaWWedj64FXGWVVTNnzpwF%0A8nr37pOzzz4j3bt3z6uv1meDDTZKfX19Nthgw3/O751+/fonSV555eVce+01+fWvr8+cOY2pqqrO%0AH/5wX26+eWyS5Kijjs16660/3/r//TTLf+nTp0/Gjv1lHnjgD+nefYU0NjbON//111/LLrt8VCA3%0A3PBzyhwAALAIEye27bp61i71y/v1WzunnnpWVltttTz33DN5551pSZLKyookH5WvWbNmZebMGenR%0Ao2cuueTCbLfdjllllVVy3nkXZcCAvvntb+9It27dM2XKW6moqFggo7KyMvPmNWfWrFm56qorc/PN%0AdyRJjj32yDQ3N2fgwEG55567stdeycyZM/P666/9c2z9s+++B2Trrb+UJ574a55++slstdW22Wqr%0AbZdoG2+88bpssMFG2WOPPfPUU0/k4Ycfmm9+//4D8/zzz+U//mNIXnzxhSXehwujzAEAQJnp339g%0Axs1cse2eM9ezNv37D1zql3/3uyfl7LNPT1NTUyoqKnLiiadl2rSpLfMrKytz3HEnZMSIY1JZWZm6%0AusFZf/3PZvjw72XEiOGprq5Mly5dc9ppZ2bKlLcWmjF48PoZNerS9O8/IBtu+LkcfvghqaqqTk1N%0ATaZNm5qddtoljzzylxx++LD06bNSunbtmurq6hx55PD8+Mfn5eqrr8isWe9n+PDvLdU2/ud/fiUX%0AX3xB7r//3qy44oqpqqqa76jhQQcdmrPOOjUPPvj7rLzyqkuV8XEVzc3NzW2ypnYwdep7S/ya2tqa%0ApXpdZ8soVY5t6XwZpcopl4y2zJkw4e/p8+chqes7//TxbybZZVx69+670Ne1laLtr47OKFVOuWSU%0AKqdcMkqVUy4ZpcqxLZ0vo1Q5bZHx6qv1+fvfx2XbbbfPjBnvZujQvXPTTbdnueWWa7OMT2JJc2pr%0AF30nUEfmAACAsrfKKqvm8st/krFjb8i8efNyxBHfaSlyRaXMAQAAZa9bt24577yLOnoYbaqyowcA%0AAADAklPmAAAACkiZAwAAKCBlDgAAoICUOQAAgAJS5gAAAApImQMAACigdi1zzz77bIYOHZokeeed%0Ad3LEEUdk//33zz777JPXXnutPaMBAADKWrs9NHzMmDG57bbb0q1btyTJhRdemF122SU77bRTHnnk%0Akbzyyivp169fe8UDAACUtXY7MtevX7+MHDmy5fennnoqU6ZMycEHH5zbb789X/jCF9orGgAAoOxV%0ANDc3N7fXyidNmpTjjjsuY8eOzWc/+9mcddZZ+cY3vpHLLrssTU1NGT58eKuvb2xsSnV1VXsND2A+%0A48ePT24fnLq+H5v+ZpJdxqWurq5DxgUAsDDtdprlx/Xq1Stbb711kmTrrbfOxRdfvNjXNDTMXuKc%0A2tqaTJ363hK/rrNllCrHtnS+jFLllEtGW+ZMnz4rfVqZb391roxS5ZRLRqlyyiWjVDnlklGqHNvS%0A+TJKlVMuGUuTU1tbs8h5Jbub5ZAhQ/LAAw8kSR5//PGss846pYoGAAAoOyUrcyeccEJuvfXW7LPP%0APvnTn/6Uww8/vFTRAAAAZaddT7Ncc801M3bs2CTJGmuskWuuuaY94wAAAJYZHhoOAABQQMocAABA%0AASlzAAAABaTMAQAAFJAyBwAAUEDKHAAAQAEpcwAAAAWkzAEAABSQMgcAAFBAyhwAAEABKXMAAAAF%0ApMwBAAAUkDIHAABQQMocAABAASlzAAAABaTMAQAAFJAyBwAAUEDKHAAAQAEpcwAAAAWkzAEAABSQ%0AMgcAAFBAyhwAAEABKXMAAAAFpMwBAAAUkDIHAABQQMocAABAASlzAAAABaTMAQAAFJAyBwAAUEDK%0AHAAAQAEpcwAAAAWkzAEAABSQMgcAAFBAyhwAAEABKXMAAAAFpMwBAAAUkDIHAABQQMocAABAASlz%0AAAAABaTMAQAAFJAyBwAAUEDKHAAAQAEpcwAAAAWkzAEAABSQMgcAAFBAyhwAAEABKXMAAAAFpMwB%0AAAAUkDIHAABQQMocAABAASlzAAAABaTMAQAAFJAyBwAAUEDtWuaeffbZDB06dL5pt99+e/bee+/2%0AjAUAACh71e214jFjxuS2225Lt27dWqa98MILuemmm9Lc3NxesQAAAMuEiuZ2alb33HNPBg8enOOP%0APz5jx45NQ0NDRowYkREjRuS0007L2LFjF7uOxsamVFdXtcfwABYwfvz45PbBqev7selvJtllXOrq%0A6jpkXAAAC9NuR+a23377TJo0KUnS1NSUU045JSeddFKWX375T7yOhobZS5xbW1uTqVPfW+LXdbaM%0AUuXYls6XUaqccsloy5zp02elTyvz7a/OlVGqnHLJKFVOuWSUKqdcMkqVY1s6X0apcsolY2lyamtr%0AFjmvJDdAef755/Pqq6/m+9//fo477ri8/PLLOeecc0oRDQAAUJba7cjcv9too41y5513JkkmTZqU%0A4447LqecckopogEAAMqSRxMAAAAUULuWuTXXXHOBG50sbBoAAABLxpE5AACAAlLmAAAACkiZAwAA%0AKCBlDgAAoICUOQAAgAJS5gAAAApImQMAACggZQ4AAKCAlDkAAIACUuYAAAAKSJkDAAAoIGUOAACg%0AgJQ5AACAAlLmAAAACkiZAwAAKCBlDgAAoICUOQAAgAJS5gAAAApImQMAACggZQ4AAKCAlDkAAIAC%0AUuYAAAAKSJkDAAAoIGUOAACggJQ5AACAAlLmAAAACkiZAwAAKCBlDgAAoICUOQAAgAJS5gAAAApI%0AmQMAACggZQ4AAKCAlDkAAIACUuYAAAAKSJkDAAAoIGUOAACggJQ5AACAAlLmAAAACkiZAwAAKCBl%0ADgAAoICUOQAAgAJS5gAAAApImQMAACggZQ4AAKCAlDkAAIACUuYAAAAKSJkDAAAoIGUOAACggJQ5%0AAACAAlLmAAAACkiZAwAAKCBlDgAAoIDatcw9++yzGTp0aJLkxRdfzH777ZehQ4fm0EMPzbRp09oz%0AGgAAoKy1W5kbM2ZMTj311Hz44YdJknPOOSennXZarr322nz1q1/NmDFj2isaAACg7LVbmevXr19G%0AjhzZ8vtFF12U9ddfP0nS1NSU5Zdfvr2iAQAAyl5Fc3Nzc3utfNKkSTnuuOMyduzYlmlPPfVUTjnl%0AlFx//fXp06dPq69vbGxKdXVVew0PYD7jx49Pbh+cur4fm/5mkl3Gpa6urkPGBQCwMNWlDLvrrrty%0A+eWXZ/To0YstcknS0DB7iTNqa2sydep7SzO8TpVRqhzb0vkySpVTLhltmTN9+qy09ieT/dW5MkqV%0AUy4Zpcopl4xS5ZRLRqlybEvnyyhVTrlkLE1ObW3NIueVrMzdeuut+dWvfpVrr702vXr1KlUsAABA%0AWSpJmWtqaso555yTvn375jvf+U6SZLPNNsvRRx9dingAAICy065lbs0112y5Xu6xxx5rzygAAIBl%0AioeGAwAAFJAyBwAAUEDKHAAAQAEpcwAAAAWkzAEAABSQMgcAAFBAyhwAAEABKXMAAAAFpMwBAAAU%0AkDIHAABQQMocAABAASlzAAAABaTMAQAAFJAyBwAAUEDKHAAAQAEpcwAAAAWkzAEAABSQMgcAAFBA%0AyhwAAEABKXMAAAAFpMwBAAAUkDIHAABQQMocAABAASlzAAAABaTMAQAAFJAyBwAAUEDKHAAAQAEp%0AcwAAAAWkzAEAABSQMgcAAFBAyhwAAEABKXMAAAAFpMwBAAAUkDIHAABQQMocAABAASlzAAAABaTM%0AAQAAFJAyBwAAUEDKHAAAQAEpcwAAAAWkzAEAABSQMgcAAFBAyhwAAEABKXMAAAAFpMwBAAAUkDIH%0AAABQQMqTFIo0AAAgAElEQVQcAABAASlzAAAABaTMAQAAFFCrZe6aa67JW2+9lSR54403Mnfu3CTJ%0AhAkTctppp7X/6AAAAFioVsvcBRdckIkTJ2bOnDnZZptt8uKLLyZJ3n777dx0000lGSAAAAALarXM%0ANTc3L/RnAAAAOpZr5gAAAAposWWuoqJiqVf+7LPPZujQoUmSV199Nfvuu2/222+/nHHGGZk3b95S%0ArxcAAGBZV724Bc4444x069YtFRUVOf7449OtW7fMnj17sSseM2ZMbrvttnTr1i1J8sMf/jDHHHNM%0ANt9885x++um5//7789WvfvXTbwEAAMAyqNUjc6uvvnrmzp2bmTNnpm/fvpkzZ05mzJiRuXPnpm/f%0Avq2uuF+/fhk5cmTL788//3y+8IUvJEm+8pWv5C9/+UsbDB8AAGDZVNHcjnc2mTRpUo477riMHTs2%0AX/rSl/LQQw8lSR5++OHcfPPN+dGPftTq6xsbm1JdXdVewwOYz/jx45PbB6fuY99VjX8zyS7jUldX%0A1yHjAgBYmMWeZjlz5szMnj07tbW1ufzyy5Mkyy23XIYNG5bq6sW+vEVl5f8dBHz//ffTo0ePxb6m%0AoWHxp3N+XG1tTaZOfW+JX9fZMkqVY1s6X0apcsoloy1zpk+flT6tzLe/OldGqXLKJaNUOeWSUaqc%0AcskoVY5t6XwZpcopl4ylyamtrVnkvFbb2Msvv5wDDjggBxxwQA477LBcdtllST66KUrPnj2z9957%0Af+JBfOYzn8mjjz6azTffPA8++GC++MUvfuLXAgAAML9Wr5m76KKLkiRDhgxpmXb++edns802y+23%0A375EQSeccEJGjhyZvffeO3Pnzs3222+/FMMFAAAgWcyRuWeeeSbDhw/PFltskTlz5iRJBgwYkN12%0A2y0//OEPF7vyNddcM2PHjm153XXXXdcGQwYAAKDVI3OzZs1KbW1tko+uk7vpppuy7rrrpmfPnmlq%0AairJAAEAAFhQq2VujTXWyJ///OeW3zfYYIN069Ytf/zjH7PWWmu1++AAAABYuFZPs/z617+eSy65%0AJBUVFfnSl76UxsbG/OEPf8gtt9yS448/vlRjBAAA4GNaLXPDhg3LCy+8kF/+8pe54YYbkiTNzc3Z%0Aeeedc/DBB5difAAAACxEq2WuqqoqF198cQ455JA89dRTST66s+WGG25YksEBAACwcJ/oqd8bbbRR%0ANtpoo5bfn3766Vx77bUtjy4AAACgtD5RmUuSuXPn5s4778x1112X559/PkmUOQAAgA6y2DI3derU%0A3HDDDRk7dmzeeeedJMmXv/zlHH744e0+OAAAABau1UcTfPe7383WW2+dUaNGZbnllsshhxySJDnk%0AkEOyySablGSAAAAALKjVMnfnnXemsbEx3/rWt3L//ffnv//7v9Pc3FyqsQEAALAIrZa5r3/961l+%0A+eVz1VVXZbvttsvPfvazVFRUlGpsAAAALEKrZe7cc8/Ngw8+mBEjRqSioiJXXXVVkmT06NF58MEH%0ASzJAAAAAFtRqmUuSHj16ZNiwYbn33ntz5ZVXZsstt8yjjz6a//mf/ynF+AAAAFiIT/xogiTZcsst%0As+WWW+b111/PjTfe2F5jAgAAYDFaPTK3/vrr5+GHH15g+lprrZURI0a026AAAABoXatlzp0rAQAA%0AOqfFnmb5l7/8JVOmTFnovN13373NBwQAAMDiLbbM/exnP1voEbqKigplDgAAoIMstsx95zvfSV1d%0AXSnGAgAAwCe02DL3+c9/PltssUUpxgIAAMAn1OoNUFZfffV07dq1VGMBAADgE2r1yNzvf//7Uo0D%0AAACAJdBqmdtmm20WOa+ioiL33Xdfmw8IgGJoampKff0rC53Xp8/nSjwaAFj2tFrmVlxxxVRUVMw3%0Arb6+Pv/4xz8WmA7AsqW+/pXMuGVIBtTOP33i1GRCn3Hp3btvxwwMAJYRrZa5W2+9teXnhoaGnHPO%0AOXnppZey5ppr5gc/+EG7Dw6Azm1AbVKnswFAh1js3SyT5Lbbbst5552Xd999NwcffHCOOeYYN0YB%0AAADoQK2WuTfeeCNnnHFGHnrooay77rq54oorstFGG5VqbAAAACxCq2Xua1/7Wj744INUVVVl9dVX%0Az+jRo1vmVVRUZOTIke0+QAAAABbUapmbPXt2kqSxsTF//OMf55vnBigAAAAdp9Uy99JLL5VqHAAA%0AACyBytZm3nvvvZk+ffoC0ydPnpwrrrii3QYFAABA61otc8OHD8+4ceMyZ86crL/++nnuueeSJK+9%0A9louvfTSkgwQAACABbVa5pqbmxf6MwAAAB2r1TIHAABA57TYMueulQAAAJ1Pq3ezTJKf/OQn6dWr%0AVyoqKnLhhRemZ8+eC70pCgAAAKWz2DL31FNPtfz8+OOPt/zsiB0AAEDH8Zw5AACAAlrsNXMvvPBC%0AXn/99ZbfH3300UyePLldBwUAAEDrWi1zjz32WPbee+/cf//9LdMuueSS7Lbbbnn++efbfXAAAAAs%0AXKtlbuTIkVl99dXzn//5ny3TjjjiiKywwgq56KKL2n1wAAAALFyrZe7FF1/M0UcfnXXXXbdl2le+%0A8pUcc8wxee6559p9cAAAACzcYq+Za2pqWmBadXV1Ghsb22VAAAAALF6rZW7TTTfN5ZdfnokTJ7ZM%0AmzhxYkaPHp0hQ4a0++AAAABYuFYfTXDcccdln332yU477ZSePXumubk5M2fOTNeuXXP++eeXaowA%0AAAB8TKtH5urq6vLrX/86u+22W2pra7PSSitl5513zq9+9at85jOfKdUYAQAA+JhWj8wlyaBBg3Le%0AeectMH3ChAkZNGhQuwwKAACA1rV6ZG7KlCk56aSTcvzxx+fNN99MksyePTvnn39+dtttt5IMEAAA%0AgAW1emTu1FNPzZ/+9KckybRp03LiiSfm8MMPzxtvvJE11lijJAMEAABgQa0emXvmmWdy1FFH5Wc/%0A+1keffTR/M///E/eeuutHHTQQbnjjjtKNUYAAAA+ptUjc++//3422WSTbLzxxmlqakpzc3Ouu+66%0AbLLJJqUaHwAAAAvR6pG5efPmpbKyMtXVH3W+U089VZEDAADoBBZ7N8v/9//+X1588cVUVFTkySef%0AzBtvvNEy78ADD2zXwQEAALBwiy1z119/fcvP11xzTcvPFRUVS1zm5s6dmxNPPDGTJ09OZWVlfvCD%0AH3i8AQAAwFJotcz94he/aNOwBx54II2Njbnxxhvz5z//OZdccklGjhzZphkAAADLglbLXF1dXWpq%0AalJVVTXf9FmzZmX8+PFLHDZgwIA0NTVl3rx5mTVrVsu1eIvSu3f3VFdXtbrMwtTW1izxazpjRqly%0AbEvnyyhVTrlktFVOQ8OK7Z6xOPbXkiuX98X+6nwZpcopl4xS5diWzpdRqpxyyWjLnFbb1BZbbJFr%0ArrkmQ4YMyaGHHpozzjgjgwYNyl//+tcMGzYsL7744hKFde/ePZMnT86OO+6YhoaGXHHFFa0u39Aw%0Ae4nWn3y0Y6ZOfW+JX9fZMkqVY1s6X0apcsoloy1zpk+flT6tzLe/5tfR+yspn89x0d77ZSGjVDnl%0AklGqHNvS+TJKlVMuGUuT01rxa/Vuls3NzS3/PfbYY3n//fc/+SgX4n//93/zpS99Kffcc09uvfXW%0AnHjiifnwww8/1ToBAACWRYu9AUpb6tGjR7p06ZIk6dmzZxobG9PU1FTKIQAAAJSFxZa5ioqKNgs7%0A+OCDc/LJJ2e//fbL3Llzc+yxx6Z79+5ttn4AAIBlxSd+zlyS3H333XnmmWdSX1+/VGErrLBCLr30%0A0qV6LQAAAP/nUz1nDgAAgI6x2OfM1dfXZ8UVV8wbb7yRjTbaqFTjAgAAOoGmpqbU17+yyPl9+nyu%0AhKPh37Va5iZPnpwzzzwz8+bNS5IcccQROfroo0syMAAAoOPV17+SGbcMyYDaBedNnJpM6DMuvXv3%0ALf3AaL3MjRw5Mv369cv++++fe+65J6NHj85BBx2Unj17lmp8AABABxtQm9Tpa51Oq8+Ze/vttzN8%0A+PAccMAB+dGPfpTGxsa8+eabpRobAAAAi9BqmWtsbGw5CterV68kyZw5c9p/VAAAALRqsXezvOGG%0AG/LHP/4xTU1NqaioyM9//vOsvPLKqaioyIknnliKMQIAAPAxiy1z995773y/33nnnUmizAEAAHSg%0AVsvc/fffX6pxAAAAsARaLXNrrLFGqcYBAADAEmj1BigAAAB0TsocAABAASlzAAAABaTMAQAAFJAy%0ABwAAUEDKHAAAQAEpcwAAAAWkzAEAABSQMgcAAFBAyhwAAEABKXMAAAAFpMwBAAAUkDIHAABQQMoc%0AAABAASlzAAAABaTMAQAAFJAyBwAAUEDKHAAAQAEpcwAAAAWkzAEAABSQMgcAAFBAyhwAAEABKXMA%0AAAAFpMwBAAAUkDIHAABQQMocAABAASlzAAAABaTMAQAAFJAyBwAAUEDKHAAAQAEpcwAAAAWkzAEA%0AABSQMgcAAFBAyhwAAEABKXMAAAAFpMwBAAAUkDIHAABQQMocAABAASlzAAAABaTMAQAAFJAyBwAA%0AUEDKHAAAQAFVlzrwyiuvzO9///vMnTs3++67b775zW+WeggAAACFV9Iy9+ijj+bpp5/ODTfckA8+%0A+CBXX311KeMBAADKRknL3EMPPZS6uroceeSRmTVrVo4//vhSxgMAAJSNkpa5hoaGvPHGG7niiisy%0AadKkHHHEEfnd736XioqKhS7fu3f3VFdXLXFObW3Npx1qp8goVY5t6XwZpcopl4y2ymloWLHdMxbH%0A/lpy5fK+2F+dL6NUOeWSUaoc21L6jMX9ed9WOctKRlvmlLTM9erVKwMHDsxyyy2XgQMHZvnll8/0%0A6dOz0korLXT5hobZS5xRW1uTqVPf+7RD7fCMUuXYls6XUaqccsloy5zp02elTyvz7a/5dfT+Ssrn%0Ac1y0935ZyChVTrlklCrHtnRMxuL+vE/K4+/Izvr5aq34lfRulkOGDMmf/vSnNDc3Z8qUKfnggw/S%0Aq1evUg4BAACgLJT0yNxWW22Vxx9/PHvuuWeam5tz+umnp6pqyU+jBAAAWNaV/NEEbnoCAADw6Xlo%0AOAAAQAEpcwAAAAWkzAEAABSQMgcAAFBAyhwAAEABKXMAAAAFpMwBAAAUkDIHAABQQMocAABAASlz%0AAAAABaTMAQAAFJAyBwAAUEDKHAAAQAEpcwAAAAWkzAEAABSQMgcAAFBAyhwAAEABKXMAAAAFpMwB%0AAAAUkDIHAABQQMocAABAASlzAAAABaTMAQAAFJAyBwAAUEDKHAAAQAEpcwAAAAWkzAEAABSQMgcA%0AAFBAyhwAAEABKXMAAAAFpMwBAAAUkDIHAABQQMocAABAASlzAAAABaTMAQAAFJAyBwAAUEDKHAAA%0AQAEpcwAAAAWkzAEAABSQMgcAAFBAyhwAAEABKXMAAAAFpMwBAAAUkDIHAABQQMocAABAASlzAAAA%0ABaTMAQAAFJAyBwAAUEDVHT0AykNTU1Pq619Z5Pw+fT5XwtEAAED5U+ZoE/X1r2TGLUMyoHbBeROn%0AJhP6jEvv3n1LPzAAAChTyhxtZkBtUqevAQBASbhmDgAAoICUOQAAgALqkDL3zjvvZMstt8yECRM6%0AIh4AAKDwSl7m5s6dm9NPPz1du3YtdTQAAEDZKHmZO//887PPPvtklVVWKXU0AABA2Sjp3Sx/85vf%0ApE+fPvnyl7+c0aNHL3b53r27p7q6aolzamtrlmZ4nS6jVDltkdHQsGJJcpaVjFLllEtGW+Us7nNs%0Af82vM+yvUuWUS0apcsolo1Q55ZJRqhzbUvoM/87rvDklLXM333xzKioq8vDDD+fFF1/MCSeckMsv%0Avzy1tQt5OFmShobZS5xRW1uTqVPf+7RD7fCMUuW0Vcb06bPSZzHLFGVbOjqjVDnlktGWOYv7HNtf%0A8+vo/ZWUz+e4aO/9spBRqpxyyShVjm3pmAz/zuvYnNaKX0nL3PXXX9/y89ChQ/P9739/kUUOAACA%0ARfNoAgAAgAIq6ZG5f3fttdd2VDQAAEDhOTIHAABQQMocAABAASlzAAAABaTMAQAAFJAyBwAAUEAd%0AdjdLAKBtNTU1pb7+lUXO79PncyUcDQDtTZkDgDJRX/9KZtwyJANqF5w3cWoyoc+49O7dt/QDgyXQ%0A2pcSvpCA+SlzAFBGBtQmdfoaBbaoLyV8IQELUuYAAOhUfCkBn4wboAAAABSQMgcAAFBAyhwAAEAB%0AuWYOoITcpQ0AaCvKHEAJuUsbANBWlDmAEnOXNgCgLbhmDgAAoICUOQAAgAJymiUA0Om4WRDA4ilz%0AAECn42ZBAIunzAEAnZKbBQG0TpkDAICCckrysk2ZAwCAgnJK8rJNmQMAKDhHZ5ZtTkledilzAAAF%0A5+gMLJuUOQCAMuDoDCx7lDn4GKeqAABQBMocfIxTVQAAKAJlDhbCqSoAAHR2lR09AAAAAJacI3MA%0AdFqtXcOauI4VgGWbMgdAp7Woa1gT17ECgDIHQKfmGlYAWDjXzAEAABSQI3MAAHwinsUKnYsyBwDA%0AJ+JZrNC5KHMAAHxirmOFzkOZAwCWSR59ARSdMgcALJM8+gIoOmUOAFhmOWUQKDKPJgAAACggZQ4A%0AAKCAnGYJAADtwHP5aG/KHAAAtAPP5aO9KXMAANBO3GSH9uSaOQAAgAJS5gAAAApImQMAACggZQ4A%0AAKCAlDkAAIACUuYAAAAKyKMJAACADuch60tOmQMAADqch6wvOWUOAIBlSmtHgBJHgTqSh6wvmZKW%0Aublz5+bkk0/O5MmTM2fOnBxxxBHZZpttSjkEAACWcYs6ApQ4CkSxlLTM3XbbbenVq1cuvPDCvPvu%0Au9l9992VuRJw/jEAwPwcAaIclLTM7bDDDtl+++2TJM3Nzamqqmp1+d69u6e6uvVlFqa2tmapxtfZ%0AMtoqZ/z48a2ef1xXV/epMxoaVlzsMkV5Xxa3LUV675eVjLbKKcV7X06fr86wv9oqp1wyyml/+Xwt%0AmVL92dIZ3pcivfedYVvsryVTpL+HkxKXuRVWWCFJMmvWrBx99NE55phjWl2+oWH2EmfU1tZk6tT3%0Almp8nSmjLXOmT5/V6rdPbZXRZzHLFOV9Wdy2FOm9XxYy2jKnFO99OX2+OsP+aquc1hTp/5Vy2l8+%0AX0umVH+2dIb3pUjvfWfYFvvrk+us/25prfiV/Dlzb775Zg488MDstttu2WWXXUodDwAAUBZKemRu%0A2rRpGTZsWE4//fRsscUWpYwGWGpN85LXJk7M9OmzFpjXv//AxZ4yDgDQHkpa5q644orMnDkzo0aN%0AyqhRo5IkY8aMSdeuXUs5DIAl8to7yQ5J0udj5/JPnJiH65NBg9Yt/aAAgGVeScvcqaeemlNPPbWU%0AkQBtY8CAZGE3C1rI0ToAgFIo+TVzAAAAfHrKHAAAQAGV9DRL4COtPcg98TB3AAAWT5mDDlBf/8pC%0AH+Se/N/D3Hv3XsSDAQEAIMocdJjWHuQOAEDba+3sqCKeGaXMAQAAy4RFnR1V1DOjlDkAAGCZUU5n%0AR7mbJQAAQAEpcwAAAAWkzAEAABSQMgcAAFBAyhwAAEABKXMAAAAFpMwBAAAUkOfMAQBLpKmpKfX1%0Aryx0Xp8+nyvxaACWXcocALBE6utfyYxbhmRA7fzTJ05NJvQZl969y+RpvACdnDIHACyxAbVJnc4G%0A0KFcMwcAAFBAjsxBGXNdCwBA+VLmoIy5rmXZpcgDQPlT5qDMua5l2aTIA0D5U+YAypQiDwDlzQ1Q%0AAAAACsiROeBTcW0WAEDHUOaAT8W1WQAAHUOZAz4112YBAJSea+YAAAAKSJkDAAAoIKdZLoKbOgAs%0AnaZ5yWsTJ2b69FkLnd+//8BUVVWVeFQdz98rbcPnC+D/KHOL4KYOAEvntXeSHZKkz4oLzpw4MQ/X%0AJ4MGrVvaQXUC/l5pGz5fS0b5hfKmzLXCTR0AltKAAUld3cLnLeIflcsCf6+0EZ+vT0z5pb219oWB%0ALwvanzIHwDLPKZCUNeWXdrTILwx8WVASyhwAyzynQAJ8Cov6wmAZ/bKgtS8Ik//P3rnH1ZS2//+z%0ApYQoYRxSOet5MoZ5TA8zjjFNlAhNOZQxxTgM0kFCVEiSEDkMcqpIO8lxnNMwzswY56ZBJ51UdLSj%0A9ftj//b67l17m8d0rWUy9/v16jXL6jX31dp7rXvd13Vf1+eiDRIyZ47BYDAYDLAUSAaDwWDQoClA%0ACNAHCZkzx2Aw/vaIGeFiMBgMBoPBqC1iBQjrpDPHahsYjH8WYka4GAwGg8FgMOoKddKZY7UN/1yY%0AI//PhaXAMRiMugp7dzEYDKGok84c8OEs7NgE/24wR57BYDAYdQ327mIwGEJRZ525DwU2wb87H4oj%0Az2AwGIx/DuzdxWAwhIA5c38D2ATPYDAYDAaDwWAw3pV67/sPYDAYDAaDwWAwGAzGu8OcOQaDwWAw%0AGAwGg8GogzBnjsFgMBgMBoPBYDDqIMyZYzAYDAaDwWAwGIw6CHPmGAwGg8FgMBgMBqMOwtQs/8G8%0AqQLSHj9GQUGJ2t+3b98RWlpaIv9VDAaDwWAwGDVh6xYGoybMmfsHk/YcsAYAQ72av3z8GJeeAJ06%0AdRH3j/obw14iDAaDwWC8P9i6hcGoCXPm/ul06AB07ar+dxqcln8q7CXCYDAYDMZ7hq1b/mdYEPqf%0AAXPmGIx3gb1EGAxGHeVtCzu2qGPUFnZ//f1gQeh/BsyZYzAYjL8BLIL67rDF47uhcWHHFnUMAtj9%0A9TeFBaE/eJgzxxActuBiMP4cFkF9d9ji8S+gaWHHFnUMCtj9xRAItpbUDHPmGILDFlwMxv8Ii6C+%0AO2zxyGAwGB88bC2pGVGduaqqKvj7++Phw4fQ0dHBsmXLYGpqKuafwHhfsAXX/wyLPjEYjLoKm78Y%0ADIZgfCBrSep5UlRn7vTp05DJZIiNjcUvv/yC4OBgbNq0iWx8MV4irK6FITRiRJ/Ys/LPhS22GULy%0AIUXP3/c8yZ7H9wf77v+ZiLVuoZ4nRXXmbty4gf79+wMAevbsiTt37vzlsR7n1Tz3cwrg1vQJYFSp%0A+ovMTFzCu38472SD2M7jPAAabqi/8jJUZyOjQG5D/f/wGNBvWWsbb7XzF2xosvPBfV6EfCjPiqbP%0A671+94T3MPX9pcmOGN89m1vobPwVO+/z8xJj/hLr/nqv8+Tf+Hl8Zzt/43mSffd1Zy4Ww4ZY6xbq%0AeVLCcRxHO6RmFi5cCCsrKwwcOBAAMGjQIJw+fRr167PSPQaDwWAwGAwGg8F4F+qJaUxPTw+lpaX8%0Av6uqqpgjx2AwGAwGg8FgMBh/AVGduU8//RTJyckAgF9++QVdNam2MRgMBoPBYDAYDAbjrYiaZqlQ%0As3z06BE4jkNQUBA6deoklnkGg8FgMBgMBoPB+GAQ1ZljMBgMBoPBYDAYDAYNoqZZMhgMBoPBYDAY%0ADAaDBubMMRgMBoPBYDAYDEYdhDlzDAaDwWAwGAwGg1EHYc4cg8FgMBgMBoPBYNRB6nSTt2vXrmn8%0A3WeffSaIzZSUFGhra6N9+/aCjM/4a7x8+RL16tWDnp7e+/5TGIxaI5PJoKOj877/DIYIyGQy5Ofn%0Ao3nz5mjQoMH7/nMYjP8ZjuMgkUgEtfHw4UN069ZNUBuMukV5eTkaNmz4vv+MvxV1emdu7969Kj/7%0A9u2Du7s7ZsyYQWbj4sWLGDRoECorK7F3715Mnz4d8+bNQ1xcHJkNAPjpp59Ix1NHbm6u2vO//vor%0Aua3Tp08DAIqLi7Fy5UqsWbMGZWVlZOPfvXsXo0aNQmVlJU6ePImvvvoKY8aMwdmzZ8lsXLt2TeMP%0AJSUlJVi7di0AYPz48bC0tMTQoUNx7949MhsbNmzQ+ENJfHw86XiaKCgo4I+TkpLw888/k9vYt28f%0A+ZjVcXd3548jIyP5Yzc3NzIbDx8+VHs+MTGRzMaWLVv440uXLvHHS5YsIbMBAEVFRQgKCkJVVRUe%0APXqE0aNHY9y4cfjjjz/IbIh1LZWVlQgMDMSwYcPg4eGBYcOGISAgAJWVlWQ2xLqW90lISAjpeGLM%0ALS9fvgQAnDx5EgcPHsTBgwdJv3cA/LjqfqiYMGECsrKyyMZTx5w5c7Bz505BbQDy51GxrvP09ISL%0AiwsmTZqEtLQ0wW1PmjSJdDwx7mFlUlJS8OTJE0FtKOPs7Ew6ntDrVU2cP3+ebKw67cyFhYXxP4sX%0AL0ZVVRW6dOmCQ4cOkdmIiIhAXFwctLW1sXXrVmzfvh1RUVGQSqVkNgD5YnvZsmWQyWSk4yrj5eXF%0AH3t7e/PHq1evJrUTGhqKxMREvHnzBkuXLkVZWRmaNWsGf39/MhshISEIDg6GtrY21q5di23btiE+%0APh4//PADmQ0xggUAsHz5cjRr1gwAoKWlhR9//BF+fn7YtGkTmY0WLVqo/DRu3BgxMTGkkwlA6yBo%0A4vDhw3B0dERlZSU2bNiATZs2ITo6Ghs3biS18/PPP2PGjBkoKioiHVeZ58+f88dJSUn8MWXHmNmz%0AZ6ssSGQyGRYuXIjt27eT2bh48SJ/rHzfPn78mMwGIHdC2rVrBwBYtmwZnJ2dsWjRIixfvpzMhljX%0AEhERgebNm+PMmTPYt28fTp06hWbNmmHdunVkNsS4FktLSwwZMgRDhgxROR4yZAiZjbdx9epVsrHE%0AmFtOnz6Nb775BoD8HkhNTcXhw4exa9cuMhsAkJqaqvLz+++/IyQkBOHh4WQ23Nzc4OrqisOHD5ON%0AWZ34+Hg8fvwYrq6uyMvLE8zOqlWrkJqaCgDIysqCv78/rK2tyd8r6igpKSEbS4x7WKxNDk1Qvh/F%0AWK8eOHAA/fr144P0xcXFmDNnDkJDQ8lsgPsASEpK4qysrLioqCjysZ2dnTmO47i0tDTOysqKP+/k%0A5ERq582bN9yWLVu40aNHcw8fPiQdW8HEiRP/9JgCR0dHjuM4rrKykrOwsODKyso4jqP9zBR/c3Z2%0ANh8O+OoAACAASURBVDdo0CD+/Lhx48hsKFNYWMi5u7tzkyZN4rKyskjH1vRdjB07ltSOguvXr3PW%0A1tbchg0buNevX5OO7eDgwD1+/Jj7448/avxQ4ejoyJWWlnIcx3FffPEFl5OTw71584ZzcHAgs6Hg%0AyJEj3IgRI7iffvqJfGyO0/zdK+YdCq5du8bZ2Nhw2dnZ3B9//MHZ2dlxS5cu5V69ekVmQ4zr4Lj/%0Ae76Li4s5CwsLrqqqSuU8BWJdi6b5kPI+FuNaXr16pfJz6tQpbvDgwdyuXbvIbLyNMWPGkI0lxtzi%0A4uLCFRQUcBz3f9/Jy5cvSa+jOk+fPuWcnJw4X19frri4mHTsoqIibsGCBZyHhwf3008/8T/UXLly%0AhRsyZAjn4eHB/1Ci/EwoPyujR48mtaOOunYPjxs3jsvNzeU4juMGDx7MPXnyhHv16hX39ddfk9l4%0AG9SfF8cJu161tbXlioqKuJSUFM7V1ZUbMWIEt3btWk4mk5HZqNM1c2VlZQgKCkJqaiq2bt0KExMT%0AchsSiQSvX79GUlIS+vXrBwAoLS1FRUUFqZ169eph6tSpGDhwICZNmgRTU1M+H13odC/qnPfGjRsD%0AAG7fvo0uXbrwuc2UaST168tv3Z9++gl9+/blxy8tLSWzoeD8+fMICgqCi4sLJkyYQD5+VVUVf7xi%0AxQr+uFGjRqR2KisrERYWhkuXLmH16tX497//TTo+II/4L168uEbkTCKRYPfu3SQ2GjRogEaNGuH3%0A33+HoaEhPvroIwDyZ4gaGxsbmJmZwdHREbq6uvz5CxcukIyv/OwJVXvSu3dv+Pn54dtvv+V35QYN%0AGkRqQ4zrAMDPJdeuXUPv3r15W+Xl5WQ2xLoWbW1ttecVcxsFYlyLorazvLwcK1aswKNHj7B9+3Z0%0A6NCB1I663USO4/Dq1SsyG2LMLVVVVXwmhoWFBQCgSZMmgtUARUdHY9euXfD19cXgwYPJx9fX18fH%0AH3+MyMhIlTpfxXqJgtTUVISFhcHCwgKjRo0iG1cZ5fewp6cnf0xZhx8bG1vjHMdxKmmRtUWMe7h+%0A/fpo2bIl0tPToa2tDVNTU3IbgDxrrPq8xXEccnJyyGyIsV41MDCAvr4+9PX1kZqaCn9/fwwcOJBs%0AfKCOC6DY2tri1atXGDlyZI20Rw8PDxIbo0aNwvDhw/H69Wvs2rULjx49gre3N3nOLiCvaQgMDMTE%0AiRMFmbDEWqTUr18fFy5cQEJCAqysrADIF19NmzYls9G3b184OTkhOzsbmzZtQlpaGgIDAzF8+HAy%0AG2IECwD5oi4vLw8tW7bkU8jy8vJIF3X37t2Dr68v+vfvz6cNC4GZmRmZ06YJiUSCkpISnDhxAgMG%0ADAAgT1d8/fo1uS2pVIpNmzZh0aJFgjyTv//+Ozw9PcFxnMqxIt2Hiv/+979YtGgR1q5di//85z+k%0AYwNATk4OYmNj+Ret4lhTne5f5aOPPkJYWBguXLiAGTNmoKSkBLt27SIVSBDrWho0aIC0tDSVeSUt%0ALU0laFBbxLqWa9euwc/PD/b29vD39xcksLJ48WK15xWOEQVizC3KzuesWbP44zdv3pDZAOTfva+v%0AL/T19REXFwd9fX3S8QEgPT0dCxYsQLNmzbBv3z4YGhqS2/jhhx+wb98+LF68mDwIpQzHcSgpKYGe%0Anh569uwJQJ7+WD0wWRs0pYmOHj2azIYY97BYmxwdO3ZUe17Z2a4tYqxXldfbbdu2JXfkAEDCUd6p%0AIpOQkKDxd/b29mR2SkpKoKOjAx0dHeTm5iI/P598V2Px4sW4desWVq5cKciOCQB0794dBgYGAORC%0AAorjFy9e4LfffiOzk5aWhrCwMLRo0QI+Pj64fPkyVq1ahbVr12p8OP8Kqamp0NPTQ6tWrZCWloaH%0ADx/iyy+/JBvf0tKSDxZUd6yoggWAvDYrNDQUM2bMgImJCdLT07F582bMmzePTJW1e/fuaNy4Mdq3%0Ab89PLELs/Do7O2PPnj1k46nj/Pnz8Pf3R9OmTREZGYnMzEy4u7vDz8+PNPLs5uYGjuOwfPlytG7d%0AmmxcZd5W76OI2tcWR0dHSCQScByHtLQ0NGzYEC1btiT97t8mpPP999+T2ADkC+H4+Hi0aNECVlZW%0A+OWXX3DkyBHMnTuXj7DWFrGu5cGDB/D09MTYsWNhbGyMjIwMxMXFISQkBObm5iQ2xLiWFStW4OjR%0Ao1i4cCHMzMxUfke9O1cdhQCWjY0NyXhizC1BQUEwMTHBxIkT+XN79+5Feno65s2bR2IDkO/I6+jo%0AoE+fPjWCt1R18gMGDICnpydGjhxJMp46Zs+ejYCAAFKnXR1Hjx6FVCqFj48P/zyGhITAycmJdF1R%0AnYcPHyI6OhqBgYEk44lxDx88eBAbN27kNznKy8vh7e2NiRMnwsHBgcSGJs6ePYvo6Giymm8x1qt2%0Adnbw8fFBVVUVQkNDVTQrqHaw67QzB8ijWVpaWrh9+zZevXoFiUSC3r17k41//vx53osuLCzkJ5R9%0A+/bBycmJzM7KlSsxd+5cJkf+Dly4cAFffPEFJBIJ7t+/j7y8PD4SRYFYwQJAvrDbt28fMjIy0KZN%0AGzg5OZEt6AAgMzNT4++MjIzI7Cg/I0LBVZPDfvnyJWQyGVq0aEFqJzo6WpC02uoIfR+L9d2/D+p6%0Aq5jnz58jMTER6enpaNWqFezt7dGqVSvB7R47dowsi0FTlgplanV1cnNzsW/fPsTHx8PMzExFtZMS%0AIeaW8vJyLFiwAE+ePOGdhnbt2iEkJIR0V1aMQFFOTo7g9+uyZcuwaNEiQW0oOH/+PKKiopCRkYG2%0AbdtiwoQJsLS0JLfz5s0bnDx5EtHR0cjPz4eDgwNcXV1Jxhbr/SjGJoeCoqIixMXFYf/+/TAxMcHY%0AsWMxbNgwQWwpUGRLUeDr66vxd8qlNbWhTjtz169fR1BQEA4cOABbW1t07doVjx8/xvjx48miAy4u%0ALvwLSdMxBe7u7rw8vVC8fv0a4eHhmDlzJho0aIBz587hxo0bcHd3J03pS09PR3BwMNatW4dbt27B%0A3d0djRo1wqpVq/j0hdoSExODQ4cOYdu2bdDT08ODBw+wZMkSjB49Go6OjiQ2APnEeO3aNWRlZaFN%0AmzawsLAQvK+OUGRmZiIhIQGZmZlo27Yt7O3t+bROKpydnTV+PlTPC/Wz965MmjSJTHlOjPtYjH6c%0AZmZm0NfXV5u+S1VfCMhV1BYuXIhTp05BKpVi+/btMDQ0hIODA9mcL9a1vE3SvW3btmR21DF27Fhy%0ARWYxuHr1KqKionD//n3Uq1cPO3fuRJs2bcjGj4+Px5gxYwDIAwVdunQBIN/hpNyVBYD8/HxkZmai%0AdevWgjlEJSUlOHXqFD/nW1lZkdaAWVpaqq1pkkgkOHPmDImN9z3fU5KXl4fY2FgkJiaiZ8+eePr0%0AKfbv309q431+Xt7e3li1ahXZeHfu3EF0dDRu3ryJYcOG4caNG+SZP3fv3sX69euhr68PHx8fGBoa%0AIjo6Gps3bxa8ZRhlP9k6XTO3adMmXma3WbNmCAsLQ15eHmbNmkX2Ylf2dTUdU0BZAKuJoKAgaGlp%0A8ZNvr169cPHiRQQHB5NGvpYuXQpHR0fUr18fwcHBCAkJQefOneHl5UX2ICYkJCAqKopvsmtmZobI%0AyEi4uLiQLYLz8/Px3XffwdTUFO3atcPZs2cRHByMLVu28EXFFKh7ISqgeiHevn0bCxcuxIQJE/iX%0AyLRp07B8+XJ88sknJDYAICAgQOXfDx48QFBQEGxtbclsvG8oZaTFuI/37t2r8m+JRILLly9DJpOR%0A9Uz08fFBcnIyjI2NYWdnR5odoUz1VjE7duxAmzZt4OzsTDbni3UtlpaWMDIy4qO/ineKGKJX1O+v%0AyMhIxMbGory8HNra2hg/fjzZToOC0aNHo2PHjnByckKfPn0wdepUUkcOkLdWUThzS5cu5RfFlO0P%0Aqvd5UxZ2oazLffLkCWbOnAlLS0u0a9cOKSkp2Lp1KzZu3EiW/vrjjz8CkN9Prq6uKr0yqVDUeqqD%0AMnArRiDSysoKLi4uSEhIgJ6eHmk/0b8DlP0+AcDJyYlvfaGjo4MpU6aQjg8Afn5+8PDwQFZWFt9f%0ALjc3F1FRUWQ2lDdrIiMj8e233wKQl3JQ3Vt12pmrrKzkdxYUk1PLli2hpaVFZkOTaAj17kx6ejrC%0AwsLU/o6qPuvu3bsqk6KBgQEWLlxInuNcVlaGIUOGoLCwENnZ2fjiiy8AqKpF1RZdXV1+AaygcePG%0AZHUzABAcHAwvLy9eLRMAkpOTsWLFCqxZs4bMjuKFqGwjKCiI70VEwbp167BlyxY+4t+vXz8MGDAA%0Aixcvxo4dO8jsKHLMOY7DDz/8gIMHD/IqZFQohELUQd0zUR2Uz74Y97HyvFJUVISAgAB06dKFLL0D%0AACZPnozJkyfzPbPWr1+PXr16wc7OjrROVgwVNbGuJTw8HMeOHcOrV69gbW0NKysrwRQNq0N5D+/c%0AuROPHz9GfHw89PT0UFJSgqCgIGzbto10sdqjRw/cvHkTycnJaNWqlSAZEmIEb6uLG3EchwMHDkBX%0AV5fUmVu5ciVWr16tUsdoa2uLlStXYvPmzSQ2lHcV6tWrJ0iZSGVlpaD95RSIEYhcvnw5pFIpJk2a%0AhDFjxpA3igfe7/uR+pmMiYlBXFwcbG1t8eWXXwrSyLthw4Z83VpERARGjRqF0NBQ0mup3k9W4cxR%0Azit12plTVoVSLh6l/BLKy8vx5MkTVFVVoaKiQuWYEl1dXcGLxasvGgH5Z0W9gFDYuXTpEvr06QNA%0AftMWFxeT2dDW1kZBQYGKelZBQQGpIlh2draKIwfIC76pm4iKIe0tk8lqpG4ZGxsL0qT+yZMnmD9/%0APrp27QqpVErqmAByRUPKiKwmxJCRFuM+ViB0iw0A6NSpE9zd3ZGdnY3g4GCMHDmSVFxJLBU1QPhr%0AsbKygpWVFYqLi/Hjjz9i7ty50NfXh62tLfr3709iQ1NxfVFREcn4AHDixAlER0fzDrWenh4CAgIw%0AceJEUmfO398fFRUVOH78OPz8/JCSkoKYmBgMHz6cF/OqLWIEb5UX2mlpafDx8cGgQYOwYMECMhuA%0APIOguiCNubk5Xrx4QWpHaIyMjMhTXNUhRiBy+PDhGD58ODIyMiCVSpGeng53d3eMHDmSTJxEjPej%0AunRzhRooJT169ECPHj1QVlaGo0eP4vr163BwcMDIkSNVBIRqg/Lmz0cffYS5c+eSjKsJZQeOcl6p%0A085cx44dcebMGQwZMoQ/d+7cOdJFsK6uLvz8/ADInRTFMWWhMgC0aNGCXFSjOoaGhvjtt9/w8ccf%0A8+d+++03cmeuS5cu8PT0xJ07d7B06VLk5uYiPDycd+womDFjBlxdXTFq1CgYGxvj2bNnkEqlKipB%0AtUUIeW1NCC3trW5XlOM4cmduz5492LlzJ3x9fXkRD4UNqqhtkyZNSF+wmhBDRlqM+1isFhtFRUU4%0Afvw4jh8/DkC+cPH39ye1IVarGDGuRUGTJk3g4OCAzp07Y8eOHfD19SWrzUtOThZ8HtPW1q5hQ1tb%0Am7QOW4Guri7s7e1hb2+P1NRUSKVS2NnZITk5mWT8oqIiXLx4EVVVVXjx4gUuXLgAjuMEcYCE7v+m%0AKepPGShSThFVBLsVdqnWYWIIAikQOhCpoF27dnB3d8fs2bNx/vx5xMXFkd0DYrwfjx49qvZ8r169%0ABLHXqFEjvi760aNHpHWGHMehsrISHMdBV1eXPwbo1ixitAWr0wIoBQUFmDFjBgwNDWFqaor09HTk%0A5+dj8+bNZJE6TTx9+pRP8aFg5cqV8PHxIRtPHdnZ2ZgxYwbatGkDY2NjZGVlITMzE+vWrSMVwuA4%0ADsnJyTA0NMTHH3+Mhw8f4tKlS3BxcSFdWKSnpyMxMRG5ubkwMjKCra0tqTrf/Pnz8dVXX6lMsklJ%0ASTh8+DBpuoIY0t4REREoLy+Hh4cH6tWrh6qqKqxZswZaWlpwd3cnsQFARfmregsEqvq/7du3k9fj%0AvE+Evo/FaLExZcoU5OTkwNraGra2tiqtHKhTr4RWURPzWh48eIAjR44gOTkZ//73v2FjY4PPP/+c%0ArFRg/PjxCA0NFVRQZdKkSQgLC0Pz5s35c/n5+Zg7dy65WEFqaio6deoEQP7clJeXo0OHDmR9M8VQ%0AnVPu/+bv7y9I/zdAntLXvn17lV34mJgYpKSkYMmSJSQ2xFAyfVvAkfJ5VBeIpLbztiANlUS9mO9H%0AmUyG/Px8NG/eXG3mV22prKzE+vXrBRXtU9YsUKxVqNcsn3/+Ofr27QuO43D58mX++MqVK7h48SKJ%0AjTrtzCm4ffs2MjIy0Lp1a/Tq1UsUtUFqNTBlIQKJRIIGDRqgc+fO5LtmVVVVuHHjBnJzc9G2bVv0%0A7NmT/PPKzc1VKxDy66+/koltiDHBFxQUYNasWWjSpAlMTEyQkZGB58+fY9OmTaTNUcV4Ib5+/Rrr%0A1q3D4cOHYWBggBcvXsDa2hpeXl6kNaZiIIY6I/D2lyulqqHQHDhwQOMzTpUNIIYTD4jTKqa6FLkQ%0AL3cAfG80GxsbWFpaqiyGqII4Z8+exapVqzB9+nTY2dmRjFmdy5cvIyQkBNOmTePnyU2bNsHDw4Ov%0Al6bgxIkTCAsLg1QqRZMmTXDz5k34+vrC29sbQ4cOJbMjNGL0fwPkO/J+fn549OgRTExMkJmZCRMT%0AE/IWCEKjWGwrS+4L8TxWn8OUBYmo7IgRLKisrMS5c+fQtGlTPhsqPz8fy5YtI1NMf/36NYKCgpCc%0AnIwWLVogNzcXgwYNgq+vL1lgBZCXT9WvXx9eXl7Q0dFBUVER3ztTrHYVFIjRJqROO3NiRDk0MWbM%0AGMTHx5ONVz1CXlZWhpSUFPj5+WHQoEEkNsRaBCtL4ypL1VJK5oohiazgzp07fB+oTz/9lHTs90FB%0AQQGaNGlCOukq2LJlC7777jsA8ppJRc3hkiVLahSY/1WqPytCqDOKhbp5SlEDdv/+fRIbYkW21XHr%0A1i3S1BuxWsWIQfUgjvKClfJaXrx4gZCQEFRUVKg475TvyEePHiE2NpafJ8eNG0fec8rR0RFbtmxR%0Aybp5/vw5pk+fTpZ2pUnRUCKRkLUjEWNhp0xhYSH/vVCnLP74449YsWIFdHV1sWrVKvTo0YN0fEC+%0AE0/ZTuHvxOvXr8nTkd3d3aGlpYW8vDxYWVmhXbt2WLhwIVxcXPh3c21Zu3YttLW1MXPmTADy1N2I%0AiAjIZDJ4eXmR2ADkz3z12nWO4+Dg4EC2mSLGmkWMtXedrpnTlLcLCO/MUe9mqVOyLCoqwrRp08ic%0AOTEkygHVXP3s7Gy152vL2bNnycbShHKwoEmTJigrK+PPUd5fHh4eGu8nqkjt6tWrNdqgSrUD5H3A%0AFBPjpk2b+ImRUrJYDHVGoKaEuDJUqnPVA1J79+5FZGQk5s+fTzI+AFhbW4sW+ADkzuPhw4cRHR0N%0AmUyGI0eOkI0tVquYEydOICoqCllZWXzzYGtra1Ib1CmImtDX18fHH3+MyMhIFeedcg7r2rUrX08u%0AFDo6OjXKJ6jTu8RQNKRqRPxnVF8EKweHqAQydu7ciUOHDuHly5dYvnw5mUqmMnZ2dujbty8cHR0F%0AcRYVaFITB+jekdnZ2XB3d8eWLVugr6+P48ePY8+ePVi/fj2Zo52WloYDBw5AJpNhzJgx0NbWxu7d%0Au/n0ZAquXLmisp7U0tLC7Nmz8fXXX5PZAMQR7RNjzaL8WV25cgV9+vTh38HMmQPdtvTbULfQ5jgO%0A6enpgts2MDAgjdqItQjWBKUDrNhqVweV8pVYwQKq9LC3QSmp/jY0LbCFSH0WWp1x0aJFaNu2LQYP%0AHowGDRqQOwzK5OTkYOHChWjcuDFiY2NJ03g1BT6orycjIwPR0dE4fvw4OI7DmjVryHeyxVAbPHjw%0AII4fPw5/f38YGxvjyZMnWLVqFUpLS/keZBQsW7aMTxU6dOgQnwY5c+ZMREREkNhIT0/HggUL0KxZ%0AM+zbt4/0vlIgVjqyRCJBRUWFSopgeXk5qby7GIqGixcvVknjU0C9IyuGnL+Ojg709fWhr6+P8vJy%0AQWycPHkSZ8+eRUREBPLz8zFmzBjY2dmR79YJrSYOyHd73Nzc+DrJESNGoH79+liyZAmZI6z4XHR0%0AdFBVVYXIyEhyDQlNWT3Uu4xiiPaJsWZRXns7OzsL0iKiTjtz6enpCA4Oxrp163Dr1i24u7ujUaNG%0AWLVqFXr27EliQ9NCW4wFeFlZGbnUKyD8IlgM5Z6oqCg0bdoUNjY2aN26tSALbWdnZ/JUIXXcunWL%0ALP1BE1VVVaQLUU2I8d2Lpc6YnJyMo0ePIikpCW3atMGIESPw3//+l9xOYmIiNmzYgDlz5gjSXL24%0AuBhSqRRNmzaFvb096tWrh4cPH2LJkiVkzamnTZuGkpISjBw5EkeOHIG7u7sgKclitIqJi4vDjh07%0A+F2srl27Yu3atXB1dSV9hh4+fMgfK1QZAeDly5dkNiZMmAAvLy/B6uUA8epHXVxcMGXKFEyaNAnG%0AxsbIzs7Gtm3byCTKFQitaBgaGiqKQuPHH3/M15eKgVDBrvr16/NtPPLy8pCQkAA3Nzd07twZy5Yt%0AI7Njb2+PR48eoWHDhjA2NiYbV5nS0tIa9Z3Dhg0TLEW8efPmgogBNmjQAGlpaSrv3rS0NPJazPnz%0A52sU7aNCjDWLJnuU1GlnbunSpXB0dET9+vURHByMkJAQdO7cGV5eXmQpLBYWFrhw4QK++OILSCQS%0A3L9/H3l5eTXUjmpL9TQ4mUyGixcvYvz48WQ2xFoE37x5k4/WFhUV8ceU8s4XLlzATz/9hCNHjuD+%0A/fuwsrLCV199Rd40XIw6HOVtfqFITEwUxZnLyclBbGwsOI5TOc7NzSWzYWtry6szVs+bp0wZNTQ0%0AhLOzM5ydnZGWloZDhw5hy5YtMDc319iU9V2ZNWsWbt68CQ8PDxgYGKgsjKl2f+fMmYPu3bvj3r17%0AePbsGVq0aIENGzaQq+dqaWmhoqICVVVVgr2wNLWKoUy109LSqlFL2LhxY0GFgoSKCHt4eAjqyAHy%0AGh0qYYW3MXToUBgaGiIuLo5XfvX09CQL3ALitFbx9vYW5b2yfft2wZ259PR0hIWF8dlKyjsQlHOx%0AAn19fRgZGaFZs2bIyMggHXvNmjW4cuUKZDIZJk2ahJEjR5KOD2h2eCkdYUXTcI7jajQQp9oR8vT0%0AxPTp0zF27FgYGxsjIyMDcXFxCAkJIRlfQevWrSGVSnnRPmtra3zyySekc6QYaxYxqNPOXFlZGYYM%0AGYLCwkJkZ2fzylnqemr9VWJiYnDo0CH07NkTenp6kEgkiIiIwLNnz0gbM1ZPg2vQoAEcHR1Jt/7F%0AWgTfuXOHbCxN1K9fH4MHD8bgwYNRWlqKU6dOwdPTEw0bNsSaNWsEt09JUVGRxug21YK+eg8gZSjv%0AsREjRvDpPcrHlDtOs2bNIhvrf6VevXrQ1tZGSUkJnj59Sjaunp4eBgwYgOvXr9f4HdV3X1paCg8P%0AD3AcB2traxgZGSExMVFFSr62bN68Gc+ePUN8fDwcHBxQVlaG8+fPo3///qTtSMSoM6uqqkJpaalK%0AYKikpIS8kbsYEeEDBw6Q1XdqoqCgQNDxlfn0008FFaHasWMHACAoKAgrVqwQRNFQLJT7Z1WHyjGd%0APXu22mPq+/natWtISEjA9evXMWTIEHh5eZHWgAHyWqZ9+/ahvLwcM2fOFMSZ69GjB3bv3g0XFxf+%0A3J49e9CtWzcyG8qBFaEyyMzMzLB7924kJibi4sWLaN26NSIjIwXZcX727BkuX77M1y+3bNmStHWP%0AGGsW5c0aoYIeddqZU0RjL126xEuwchyH4uJiMhsJCQmIioribZmZmSEyMhIuLi6kzpw6ifBz585h%0A2bJl2L59O4kNsRbBYghHKHP37l3cvHkTWVlZpFLYyjuM1aFMLSooKNBYn0e1oH/8+DEWL14seJ0G%0AVb3i2/jiiy80tr6gJC8vj28c3ahRI9jY2CAyMpK0VkNdvWpBQQFp2xPFwk3R8mTTpk2C9ARq06YN%0Avv/+e4wZMwZJSUmIjIzEkiVLkJSURGZDk7S3RCJBUFAQiY0JEybg+++/h5eXFy/pHhISQp7Op25X%0Ag+M40h0HMRb01RcnylAGCcWozRNDWOvu3bs1FtkKMQSqtGdAPh9aW1sLKumvbt1y9uxZREdHk73r%0AhwwZAlNTU4wdOxYBAQGCqDAD//c8NGzYEK9fvxbExty5c7F8+XL069cPH330EV68eIH+/fu/tWXB%0Au2JhYYGSkhKcOnUKmZmZaNu2LaysrMhrDA0NDWFubo5mzZqhbdu2at/JteX27dtYuHAhJkyYgF69%0AeuHp06f47rvvsHz5crI2V5988gn69+9PMpYmlDdrlIMelNRpZ65Lly7w9PTEnTt3sHTpUuTm5iI8%0APJx37CjQ1dWtsfBp3LgxeR69gqKiIsTFxWH//v0wMTHB2LFjycYWaxGcmpqq8u+qqiokJCRAV1eX%0AbIK/ffs2jh49ip9//hk9e/aEra0tAgICSCOCvXr1EmUnoEOHDoKL0CgiaUJjZmYGfX19tS9cqgWX%0Al5eX2tYXq1evJr3GgQMHokOHDhg2bBhatGiByspK3ummDOQouH37NqKjo3Hx4kVYWVmRjav8TBgY%0AGAjiyP3+++8IDAzE7t278e2336Jp06bIzs4mVeUEgOHDh6v8Ozc3F6tXr8Z//vMfMhvDhg2Dnp4e%0A1q9fj/T0dLRu3RrOzs4YPHgwmQ1A864GZdBNjAW9rq6uKOIRYtTmiaFo2LlzZ0EEEKrzySefiKaY%0AKuS6ZefOnYLVsImNjo4OAgICsGjRIhQVFaFZs2bkoiFPnjzBzJkzYWlpiXbt2iElJQVbt27Fxo0b%0AyZ7T/Px8fPfddzA1NUW7du1w7tw5BAcHY8uWLaRO3bp167Blyxa0bdsWgDygM2DAACxevJjf3pbu%0AlgAAIABJREFURa8tGzZsQHJyMry9vQVr1ZObmyt4KU2dduZ8fHyQnJyMb775Bh9//DEePnyIzp07%0Aq2xh1xZtbW0UFBSoqIAVFBSQp9zcuXMH0dHRuHnzJoYNG4bWrVuT7cgpEGsRrJyjnZaWBh8fHwwa%0ANAgLFiwgs/H111+jU6dO6N+/P7S1tXHx4kVcvHgRgDC5+kJS15p2vw3FM2lsbAw7Ozv07t2b3IYY%0ArS8AYPr06fwCOD8/n3RsBTKZDEePHkV0dDR0dHRQUlKC06dPkxaSK3YCFDUUimPKnYDQ0FB4e3sD%0AAFq0aIE9e/bg6dOnWLRoEYYNG0ZiA4BKBPXIkSPYtGkTfHx8yFOi+vfvL3i01t7eHjKZDDdu3EBh%0AYSFat26Nnj17kqalirGgb9GiBVnz+T/jwYMHOHHiBP95DRs2DKampmTja1rsUgYJdXR0SNPE3idi%0ArVs0tVah3MkUY54EhG97snLlSqxevRpmZmb8OVtbW6xcuZJMMTM4OBheXl68jD8gFwxbsWIFaZmL%0ATCbjHTkFxsbGb+2d+q7s3bsX27Ztw7hx47BixQp07dqVbGwFYugi1GlnLi8vT6XAt1u3bujWrRt+%0A/fVXsi3YGTNmwNXVFaNGjYKxsTGePXsGqVTKL1yocHJygqurKw4fPgwdHR1MmTKFdHxAvEWwgujo%0AaOzatQu+vr7kUW0x2ilMnz5d7flffvmFtOh+586dNc49evQIUVFRCAwMJLGhTv2psLAQcXFxmDp1%0AKokNAJg8eTImT56M1NRUHD58GOvXr0evXr1gZ2cneHsE6joNdTskDx8+RHR0NJkNS0tL2NraIjQ0%0AFO3bt4ebmxu5ItihQ4dIx1NHeXk5Lx/dpEkTAICpqakg6UpFRUVYsmQJSkpKEB0dTV6nYWlpKUpf%0Avvv378PDwwPm5uZo3rw5jh8/jtTUVKxfv568HkhIunfvLoqd48ePY+vWrXByckL37t2RlZWF77//%0AHnPmzKmhEPhXefXqFUaPHl0jQk/5zFPuWr0NdX3/Xr9+jRMnTsDGxobEhhjrlrftllIixjypqe1J%0AWVkZRo8eTWKjpKRExZEDAHNzc1IBuuzsbBVHDgAGDBiAjRs3ktkA1OtfcBxH6szVq1cPU6dOxcCB%0AAzFp0iSYmpqSO/Fi6CLUaWdOjJ2m3r17Izw8HImJiUhKSoKRkRE2bNhAHlmLiYlBXFwcbG1t8eWX%0AX6KsrIx0/LdBvQjOycmBr68v9PX1ERcXx/dUocTe3h4cx+HatWvIyspCmzZtYGFhQXotn3/+OX8s%0AZCNkBW/evMHJkycRHR2N/Px8ODg4kI2tvLOsSOe7cOECvvrqKzIbynTq1Anu7u7Izs5GcHAwRo4c%0Aid9++41kbLGlhIX8XiZNmoTDhw8jMzMTY8eOFSSwYmRkVGNHw9raGu3btyez8erVK/5Y+YVOnUJ0%0A9uxZBAcHY/LkyRg3bhzp2Ap+/PFHAPJFg6urKyIjIwWxExoaioiICJUgR0pKCoKDg7F161YSG0I3%0A8gZQQxW1pKQECQkJ2Lt3L44dO0ZmZ/fu3YiKikKjRo34c/b29pg+fTqZM7dy5UrEx8djw4YNKkGC%0AEydOkLXx4ThOY105ZU258g5Dbm4u9u3bB6lUin/9619kzpwY65YdO3bw/RiFREdHB5GRkWjUqBFc%0AXV1V7jMq3tb2hMqZ0/QOocwmo8weeBuff/45QkND4eHhgXr16qGqqgpr1qwh1UYA5LobgYGBmDhx%0AoiC6DmLoItRpZ06MnSaZTIZWrVrV2L2QyWSk+bU9evRAjx49UFZWhqNHj+L69etwcHDAyJEjyQrv%0AxVoE29jYQEdHB3369Kmxs0RVK1A9Z1uxyKPO2RajEXJeXh5iY2ORmJiInj17QiaT8QtKKtSl8505%0Ac4Z8FwiQR6EUwiGAvM7J39+fbHwxWl8A4nwvU6ZMwZQpU3D16lXExcXhzp07WLVqFUaOHEmW7qFu%0AR2PWrFmkOxofffQRbt++jR49evDnbt++jZYtW5KMr2DGjBlo2LAhIiIiajTWpqqpUp7X69WrJ1gd%0ARUVFRY3d6i5dupA2wW7YsCFmzpxZoxdrSEgIevXqRWYHkNdNRkVF4ccff4SVlRWCg4NJx69fv36N%0ABbaenh5pmnr37t3h6OiI8ePHY9WqVfxcT7mmqF5TznEcDhw4QFpTruDq1auIiorC/fv3Ua9ePcTG%0AxqJNmzZk44uxbnn06BHJOH/G/PnzMXToULx48QKrVq3CkiVLyG2I0fbkX//6F6Kjo1WCDzExMTA3%0ANyez0bZtW5w7d04l40qx2UHJd999h/DwcFhaWsLAwAAvXryAtbU13N3dyWwsXrwYt27dwurVqwXr%0AKyyGLkKdduY0QemoWFtbi5Jyo6BRo0ZwcHCAg4MDHj58SKpqJ9YimHqrXR1i5GyL1QjZysoKLi4u%0ASEhIgJ6eHtzc3MhtiJHOB8idk5ycHFhbW2PZsmVo3bo1uY3Lly+TK3OpQ4zvRYGFhQUsLCzw8uVL%0AJCYmYt68eW9VhX0XxNjR8Pb2xowZM9CnTx+YmpoiPT0dly5dIqvRUHDv3j3RosJCo2kBR9laR4xe%0ArCdOnEB0dDQqKysxevRoPH78mCw9XBlN73XKz0sikcDW1hYdOnSAh4cHvv32W3KxIzFqygFg9OjR%0A6NixI5ycnNCnTx9MnTqV1JFTRsh1i6L3lzoov5vKykp+t/+bb74hG1cZMdqezJ07F35+fti3bx+v%0AxmtiYkLaA27evHmYNWsWYmNjYWJigoyMDDx//hybNm0iswHIAzgeHh7w8PBAQUEBmjRpAm1tbZSX%0Al6Nhw4YkNho3boz4+PgaTvarV6/IxMLE0EWo086cGDtNYkgVA0B8fDzf1DklJQVdunRBt27dSFMU%0ANfV/o07too7Gq0OsnG0xGiEvX74cUqkUkyZNwpgxY0gj8wrESOcD/i/qLJVKIZVKIZFIyIMfdnZ2%0A6Nu3LxwdHVV2gqgR43vJysqqcW7IkCEYMmQImQ0xdjSMjY0RFxeHs2fPIiMjA927d8ecOXPIU5W+%0A+eYbwVVZHz9+zB9X789IqdqobpFK3axWjF6sPj4+cHFxweTJk9GsWTOcPHmSbGxlqjdABuSfV/Wd%0Artqg+J7Nzc2xd+9ezJ07F3fv3iUXPAOErSkH5LtmN2/eRHJyMlq1aiXI+6u4uBhSqRRNmzaFvb09%0AH2ihSqkH5E6WoveXkCh/PpTPhzLV255kZGSQtz1p1KgRVq9ejcLCQqSnp6NVq1bkdcWBgYGIjo7G%0AnTt3kJ6eDmtra0H7PwKqpSLOzs5kAYPqaeLp6emIjo7GoUOH8PPPP5PYEEMXoU47c2LsNG3YsEHj%0A7yh7aiUmJvLO3NKlS/kFy9WrV8lsqJt4Hz58iCVLlpCqNS1evFjtecqeZmJE59U1Qk5OTka/fv1I%0A7Q8fPhzDhw9HRkYGpFIp0tPT4e7ujpEjR5K95MVI5wPECX6cPHkSZ8+eRUREBPLz8zFmzBjY2dmR%0A79aJ8b3MnTuXd3gB+TPy9OlTFBcXawy+vCti7GgAcon66q0DqBEqCKGM8vzVoEEDvu6MuiejcoNa%0AZSib1YrRi/XkyZM4cOAAJkyYgK5du6KwsJBsbGWUmyErQ9kYWTn11NDQEDt27MDKlStx69YtMhti%0A1JQDgL+/PyoqKnD8+HH4+fkhJSUFMTExGD58OAwMDEhszJkzB927d8e9e/fw7NkztGjRAhs2bCBt%0ASWJkZCRK/9Ly8nI8efIEVVVVggVxhg0bhiZNmmD9+vXIyMhAq1at4OzsDEtLS5LxAXlAdd26dWjU%0AqBG8vLzQokULsrEVFBQUAJCnJYslgKSMEO+B8+fPIyoqCjdv3sTUqVPJMmOUEbL+XsKJ8Xaswyg7%0AOTt37lTZfqd8iTg7O/NpL5qOa8u3336L7t2749mzZzA1NeUnXh8fH4wYMYLEhljMnz8fVlZWKpNg%0AUlISDh8+LEgPH47j8NNPP0EqleL27dukjZCB/5PcLigoQMuWLdG0aVNcvnxZsJTVly9f4tChQ5BK%0ApaSTlqbgh0QiwcyZM8nsKMjLy0NCQgLOnj2Lzp07Y9myZWRjb9y4ETNmzAAgFxBo0aIFkpKSIJVK%0ABfleZDIZwsPDcf78eaxYsYLsJfn555/X2MXmOA5Xrlzh23nUFdRdiwIxencB8ncC5dyviSVLliAg%0AIKBWYwQHByMvL4/vxdq+fXuEh4ejUaNG5Gl9gNxp3L9/P3799Vd89dVXNaLeteHevXtqa1pOnz5N%0Ali6sjoKCAuzfvx/Tpk0jGa937958TXn1QIuQ93BqaiqkUimOHj2K5ORkkjEdHR0RGxsLjuNgbW0N%0AIyMjrFq1Cs2bNycZH5AL3YWGhpKNpwlnZ2e15ymDOHfv3sXChQuxf/9+JCUlYcmSJWjatCl8fHzI%0AHDpnZ2dMmTIFL168wIULF7By5UqScZUZPHiwxjWjGK2hxo4dS7YzFxkZiYSEBHTr1g1jxozBtm3b%0AyNtrVK+/f/r0Kfbv309qo07vzAHyBfyxY8d4lTYbGxvSpuHKL+2jR48K9hLXlDJKmRpRWloKDw8P%0AlYk3MTGRdOIF5DujERERmD9/PlJTUzF//nzo6OggKCiILMKlyNlWNCkVKme7qKgIBgYGkEgk+Pe/%0A/w1/f3/yqJA6gYr9+/djzpw5pHYuXLiAL774AhKJBFlZWTAxMSGPPlWPApaXl2Pr1q0wMjISxJnT%0A19eHkZERmjVrhoyMDNKxL1++zDtzCuVcS0tL0iiqggcPHmD+/Pno27ev2vz92vBnOxrUYk5C8tFH%0AHwnSsP1dOHbsmCjOnHK6519FjF6syvTt2xd9+/ZFYWEhEhMTSccODg7mF9WTJ0/mmwbv3r1bEGdO%0Aofp78eJFWFlZkY0rRk05IHcMXV1d+V24Tp06wcfHh/RZV4wlkUjQoEEDbNq0iazOSEFoaChSU1P5%0Adh3p6ekoLy8n7wcmRoP1kJAQBAcHQ0dHB2vXrsW2bdtgamoKNzc3sveKRCLBgAEDAMjLd4RAV1eX%0ANOVcE6tXr1arWZGTk0NmIzIyEjY2Nhg9ejS6desmiHqxGPX3ddqZi46ORnJyMlxcXNC8eXNkZWVh%0A8+bNePr0qSAvfCEVIBV9KDiOUzmmTBkVY+IF5GlK//nPfwDIU0YnTpyIrl27YtmyZWQRD0NDQ9ja%0A2sLc3ByZmZn48ssvkZKSopJXXVuuXr0KHx8fHDx4EPr6+njw4AH8/PzII49iCFTExMTg0KFD6Nmz%0AJ5+OGBERgWfPnpE+K8qL3Bs3bmDRokWYMGECWVRbwbVr15CQkIBr165h6NCh8PLyIu/Npey0C5XA%0AUFVVhc2bN+PIkSMIDAwUpMm6hYXFW3/v5uYmeB0aFU2aNPnT6xGaupTMIkYv1srKShw8eBAODg7w%0A9PREXl4eJBIJli5dSjK+AuXPXbl/IbV6dXXV39OnT5OKRenp6WncYaQkLi4Op06dwrp169CtWzf+%0APGXKqPKayMDAQJD1xIkTJxAWFgapVIomTZogLy8Pvr6+8Pb2JnfiIyMjERsbi/Lycmhra2P8+PFw%0AdXUlG7+qqgpmZmbIyclBeXk5rzApVNmIULV/LVq0gL29vSBjK6OpNy3l7t/Zs2dx4sQJLF++HBUV%0AFSgvL0dxcTHfL5UCMerv67Qzp+j7pSjkNzMzQ79+/QRRoBIac3Nzvg+Fubk5Dhw4AACkUqliTLyA%0AfAHh4uKCkpISPHz4EKNGjYJEIkF5eTmZjfXr1yMlJQWjRo1Cjx49kJGRgV27dqGwsJBsB2jt2rXY%0As2cPX9PQr18/REZGYuHChYiJiSGxAYgjUJGQkICoqCj+OzczM0NkZCRcXFzIn5XKykqEhYXh0qVL%0Agsj9DhkyBKamphg7diwCAgKgra0NgH6HSQyBJUdHR2RlZcHNzQ2pqakqYg5izWF1yTkZNGjQ+/4T%0AROltSIUYvVhXrVrFL0azsrKwfPlyXLlyBRs3biRtTyBG9ooYqr9i7TB26dIFs2fPxvTp0+Ht7Y1h%0Aw4YBoH3e7969CycnJ3Ach99//50/pmy4rHCwFIvrTz/9FDExMaTBTkBeRvP48WPEx8dDT08PJSUl%0ACAoKwrZt28h2UhR9N3/66Sc+XbyyshKlpaUk4wPqNwYUUPU0E6tO7s8cxpkzZ9ZoUfOu6OjoYMSI%0AERgxYgSePn2KuLg4jBw5Et27d0d4eHitxlYgRv19nXbmtLW1ayx4dXR0SBfBjo6OvECBUJMVALi4%0AuGDdunVo3rw5bGxsMHfuXACAr68vmQ0xJl4AvGTstWvX0Lt3b/5lS+nMJScnY//+/fzY7dq1w5o1%0Aa+Dk5ETmzGlpaaFdu3Yq5zp06EAeRRNDoEJXV7eG8964cWMViWQK7t27B19fX/Tv3x9xcXG8o0VJ%0A9+7dsW7dOgDyF/23334LgH6HSYznZcCAAZBIJCgtLSV9ob8Ldck56datm8Z+clQLlQ8JMXqxPnjw%0AgH/u6tevj44dO6Jjx46k8vSA/G+urKwEx3E1jqkQQ/VXjB1GQP5cf/bZZ4iKisKsWbNw//598nqm%0AQ4cOkY6nDh0dnRqCLc2bNycPRitabCje73p6eggICMDEiRPJnLm+ffvCyckJ2dnZ2LRpE9LS0hAY%0AGEgqHFV9YyAmJgZaWlrQ09MjmyMpa2Frw8uXL0nHMzU1hZeXF+bMmYNdu3aRjg3I16nu7u6YPXs2%0AkpKSEBcXx5w5QPMihHJSDAsLIxvrbQQEBGD27NkoKirCzJkzkZCQAENDQ7i5uZE1EhVj4gXkdS1h%0AYWG4cOECZsyYgZKSEuzatUsl1aO2NGrUqMb3r62tTeqccByHqqoqFeftzZs35FvkYkhua2tro6Cg%0AQCUNtaCggFxy++uvv0bjxo1x7do1vqCc2gFSVstLSkrinTnqxZAYz8usWbMEt/EhoVikqEMsZ06s%0AnUwh7VA68MpBJ+V5jFpdNjMzE9bW1gDA131TI4bqrxg7jMD/3T9t27bF3r17sXjxYkyZMgVlZWVk%0ANoyMjPD48WN06NABu3fvxsuXLyGRSEj7tEkkElRUVKjskJaXl5O/h7W1tWsEarW1tfndNAqmTp2K%0AIUOGQE9PD61atUJaWhocHR3x5ZdfktmYOHEiFixYAKlUinPnzvEiK/PmzSOz8XdBqECktrY2fvzx%0ARzIn/vz583y6e2FhIZo1awZLS0vS2r867cwpIufKUC+Cf//99xpfAkCvaKatrY3PP/8cgDzdon37%0A9gBA2qdJrGvx9/dHfHw8pk2bhqFDh+KXX35BYWGhxpYFfwVdXV2kp6fD2NiYP5eenk76cNvZ2cHD%0AwwPTpk1Du3btkJ2djY0bN/LpKlSIIbk9Y8YMuLq6YtSoUTA2NsazZ88glUrh7e1NZgOQRzeFRlMt%0AG/XEbmRkRDqeOt7mgGjagaKmLqVZBgYGCrLbWx2ZTIYbN27wwlo9e/bkF3qUz4xCxVZhx9ramp/7%0AKQrxxUgV5jgOJSUl0NPTQ8+ePQHIGyFT31f//e9/Scd7GxYWFrCwsOBVf+fNm0cmFiXGDiMAFQdB%0AR0eHT++kbB69f/9+HD58GHv27MHBgwfx9ddf49dff8UPP/zAZxfVFhcXF0yZMgWTJk2CsbExsrOz%0AsW3bNtLebID8+Xj+/LlKPXx+fj55Jo5ybbeJiQlMTExIxw8JCcHKlSuhra1dQ2SFsn/phw7l87h9%0A+3Z+7T1nzhw+k+H48eN8o/raUqeduT+LnGdmZtZ6QabpS6BWNFN+0SrX/VCm2ol1LQ0aNMD48eP5%0Af/fs2ZN/yVPh5eWFGTNmoG/fvjA2NkZWVha5DK9ilykoKAi5ubkwMjLCmDFjyHtpiSHo0Lt3b4SH%0AhyMxMRFJSUkwMjLChg0byB2WtynwUdkSY4EqFuPGjePTgnNycsibu/4vdO7cWXSbfxVXV1d+3oqP%0Aj+d7c1KiSEczNzdH8+bNcfz4caSmpiI8PBydO3cma1SvTsV21qxZmDNnDoYOHUritIrRi3X8+PGY%0ANWsWfHx8YGxszDdC1iT1/le5e/cuKioqMGLECL4fnBCBiJcvX6Jp06Y4efIkysrKoKenRyojrthh%0AVPztimPquUydYqmLiwupkunhw4fxww8/AJCn7Ts5OcHe3h7jxo0jc+aGDh0KQ0NDxMXF8e9hT09P%0A8jXF9OnTMWXKFEybNo1XyN60aZMoUvuUaBJZqevvSrGh/Lw0BaAp56867cz92eLQ19e31jU0YnwJ%0AwP+l2inqcxTHlLuMYl2L8m6DRCLBmzdv0KlTJ77PEQVdunRBTEwMzpw5g9zcXJibm2PmzJnkqT02%0ANjawsbEhHfN9kJWVBS0tLYwePZpXM6VU/lQgRhqcGM+KWFy5coV35ry9vQVTlYyKisKxY8dQVFSE%0A1q1bY/jw4Rg7diwAeT+zuoLyXJWYmCiIMxcaGoqIiAgVJbWUlBSsXLkSW7duJbMjhootVeP5t2Fj%0AYwM9PT2sXr0aGRkZaNu2LSZMmEDewuPQoUN49OgRDh06hB9++AGfffYZ7OzsYGpqSmbj9OnT2Lhx%0AIw4cOICIiAgMGDAA9+7dw/Pnz8lUDc+ePav2fEVFBcn4CsTa9VfUyCuCnA0aNCB/D3/66af49NNP%0AScesTp8+fRAcHIzY2FhIpVK0atUKS5cuJRfwEhpNIiuU6bV/FxTidLXBw8NDbfuD9PT0Wo+tQIzU%0A6jrtzP0ZFE6KWPntyql2yrtkQu3+CXkt6l4U169fR0BAAK/cRUGTJk3I6gnVoRC/UQelYIwYzJ07%0AV+VaSktLIZPJEBISQiZRDgArVqyoca6yshInT54ksyHGsyIWYrQ/WL9+PfLy8hAUFIQWLVogMzMT%0AkZGRyM3N5fvo1RXEiC5XVFTUkMTu0qULeY2OGCq2gYGBfHq7pqbbFAwcOFClBYJQdO3aFV5eXgDk%0AAlurV69GdnY22c7Znj17+PY5TZs2haenJ4qLizF58mQyZy4zMxM7duxA06ZNMWXKFDRs2BDnz5/H%0AsmXLcOrUKRIbgDhp2q9eveJ3FRXpYhzHqQi71BYxgsMKunbtCj8/P9IxxUYMkRUxSUpKwtGjR1UC%0AkQondf369bUeX9O6gXI9UVFRgSdPnqCqqqrGMRUftDNH8eIvLy8X/EsAxEm1E+ta1NG7d29BemsI%0AiVjiN2IQGxtb41xaWhp8fX0RHR0tiM3c3Fzs27cP8fHxMDMzI9vhfN99xigRI2X0woULKt9/t27d%0AsGLFCri4uNQ5Z07dHKZwgqma2Gpypqh7NomhYpuSksIfK0viUyJ20KukpASnTp3CkSNHUF5eDjs7%0AO7Kxq6qq+FpyxTzTpEkTfveJAk9PT9jb2yMrKwvh4eHQ1tbGyZMn1QbChEC5RUVtGTBgAEJDQ+Hp%0A6Yl69eqB4zisXbuW1LEXKzis7DS+ePFCZddHrPplCsQQWRELdb2kt2zZwl8TBd27d8eBAwfQqFEj%0AjBo1SpCef48fP4afnx+fFaUIGFAqsn7QzhwFurq6Kh+8EF+CWLzva3lf0ut/lQ89x9zExESQa7x6%0A9SqioqJw//591KtXD/v27UObNm3I7XwIiNH+QF3vvXr16pHuAImFpjlMIpGQOSo5OTk1gh8cxyE3%0AN5dkfAViqNhWH1sIxAp6HTt2DMeOHUNWVhasrKwQEBBQo3VMbXn16hV/rKw0S6n6K5FI+IWopaUl%0APvvsMyQmJor2Hv7jjz/Ixpo+fTrCwsIwdOhQGBgYoKioCF999RXmzJlDZkMdQgSHlR02Z2dn7Nmz%0Ah3R8MRFaZEUsxOglPX/+fJiYmODly5d48uSJIDWSZmZmyMrKgoWFBfr3749+/fqhadOmpDY+aGeO%0A4uWlENn4EIiMjBRFCa56FEsmk+HkyZN80XpdQZGaqLiPJBIJnj59iuLiYlFqUYTmzZs3KC4uJh1z%0A9OjR6NixI5ycnNCnTx9MnTqVOXJvQYz2B2K0cBGLP1tgnT59utb1ZiNGjEBeXl6N87a2trUatzpi%0AqNiKsfPr7e0NJycnWFtbqw0cUOHh4YGOHTvCzMwMjx49wpo1a/jfrV69msRGz549ERUVpaKUuHfv%0AXlKxDWWpewMDAwQHB4saOKS0paWlBW9vb3h4eKCwsBAGBgakUv5vQ8jg8IceyK0riNFLurCwEOHh%0A4eA4DpMnTyYbV5k9e/ZAJpPh1q1bfNuTqqoqWFhYkPVF/qCduT59+tR6jD179mDp0qWwt7fHmDFj%0ABBGNEAsxlOCAmiIYEokEH3/8cZ2raVKOzstkMoSHh6O0tJRUBEEsqu80yGQynD17lkxoQUGPHj1w%0A8+ZNJCcno1WrVuyl+CeI0f5AWdFQGUpFw78Lu3fvrvU9/f333xP9NW+HeldJHZrULAG61DE/Pz/E%0Ax8cjIiICAwcOhKOjo8rOABVCiQMpM3fuXCxYsADx8fG8Mme7du1I5fyV50Q9PT1B06uro2gjQcmJ%0AEycQFRWFrKwsXvyGsgeguuDwqVOn6lxwmPHuiBGIVNiQSCTkqfTK6OjowNzcHC9evEBpaSnu3r2L%0A+/fvk41fp505mUyGNWvW4MSJE5DJZGjcuDGGDx+OmTNnon79+iQe78aNG/H8+XMcPHgQ3377Ldq3%0Abw9HR8c6uVsnhhIcIJc/XrduHZo3b47hw4fDw8MDZ86cQePGjQUVLBGKBw8eYP78+ejbty/i4+MF%0AjT4LRfWdhgYNGmDKlCl8b0Mq/P39UVFRgePHj8PPzw8pKSmIiYnB8OHDYWBgQGqL8b/xIewi/69Q%0AvOQtLS01LiLOnDlT6/EViLHzL8Z3/69//QuLFi2CTCbDmTNnEBwcjIqKCowdOxYjR44ksyNGrWzD%0Ahg2xZs0a5OfnIzMzE61bt0arVq2Qk5Oj0rS6NojhYAOalYUpnaCDBw/i+PHj8Pf3h7GxMZ48eYJV%0Aq1ahrKwMo0ePJrFR/ToaNGiATz/9FPb29iTjK1D+7IuKilT+TaXEzHg3xOglranvI6AbQ3pZAAAg%0AAElEQVS+ROGvEBkZifPnz6O4uBh9+/bFoEGD4OnpSZopJ+HqYq7N/2fp0qVo2bIlJk+ejAYNGqCk%0ApATbtm1DaWkpFi5cKIjNX3/9FQkJCbh69SqOHTsmiA2hcHFx4aObysfUODk5Yfbs2SgqKsLChQuR%0AkJAAQ0NDuLm5kfbrEZqqqips3rwZR44cQWBgIHr37v2+/6Rak56ejsLCQrRq1UqUnmapqamQSqU4%0AevQokpOTBbfHqMnbmh3XxeDK26CY12Qymcq/k5OTERQUhG+++Ya0R1d1m+Hh4Th//jxWrFiB7t27%0Ak4z7NudAqAVqTk4OoqKiEBsbi6tXrwpiQywuX76M6Oho3Lx5ExcvXhTUVnZ2Nlq3bi2ojYKCAkil%0AUkydOpVkvAkTJmDHjh0qi97S0lK4urqSi9/IZDIUFxerNPWmxNfXV+XfL168gJaWFvT09EQTp2Go%0AkpmZqfF3VFktysE7Rb264r9UwbvevXujf//+cHBwwGeffSZIuVOd3pm7e/euyoShp6cHd3d38mal%0ACm7duoWEhAT88ssv+OqrrwSxISRiKMEB8jxnxY7P7t27efng6jLcf3ccHR2RlZUFNzc3pKamqkSD%0AqIpvxSIjIwPu7u7Q1tbmVaEUUeiPPvqIzM6WLVvw3Xff8f/u1KkTfHx86lzj1Q+J6lHMqqoqJCQk%0AQFdX94Nz5ihQLEzLy8uxYsUKPHr0CNu3byedI5URcudf0+5MZWUlqTNXUVGBEydOIDExESUlJRgz%0AZozGfmp/d8rKypCQkIC9e/ciLy8Pfn5+ZDV56hDDYbx9+zaio6Nx8eJFWFlZkY2rpaVV435t3Lgx%0AaU3Tixcv4Ofnh7t370JfXx95eXno27cvFi9eTNrPbuLEiViwYAGkUinOnTuHJUuWoGnTppg3bx6Z%0ADca7kZWVpfF3VM7cn81TFHXYly5dwvXr15GcnIywsDC0bNkSAwYMwMCBA9G2bdtaja2gTjtzmrxb%0Ayhz09PR0JCYm4siRI+jYsSMcHBzg7+8viHyp0IihBKcYT4HyRC9kPrIQDBgwABKJBKWlpXVOibM6%0AwcHBmD9/vsru4sWLFxEYGIgNGzaQ2bl48aKKM6dADOEdhnqUFRPT0tLg4+ODQYMGYcGCBe/xrxIG%0AqkSTa9euwc/PD/b29oLN92Ls/GvaUVA0jKfAx8cHly9fhqWlJby8vOpck2Vlli5disuXL2Po0KHY%0AsGEDli1bRi58A9R0GBctWkTuMMpkMhw9ehTR0dHQ0dFBSUkJTp8+TZYuCsjv4dLSUjRu3Jg/V1JS%0AQqr+uXz5cnz55ZcIDw/nz8XFxSEwMJC0ljEkJAQrV66EtrY21q5di23btsHU1BRubm4YMmQImR3G%0A/87evXtV/i2RSHD58mXIZDJcu3ZNlL+Bog5bW1sbffv25cuzkpOTsWXLFgQGBpLVzdVpZw6ASn6r%0AAsrM0cmTJ2Ps2LHYtWuXKGlpQiKW1K5Cclsht644FkpyWyiUpanrOgUFBTUWi1988QW5mEv1WgNl%0AWN3B+yU6Ohq7du2Cr68vBg8e/L7/nFqhKV2YQo1sxYoVOHr0KBYuXAgzMzM8ffqU/x3l7tz73Pmn%0AfEf+97//hb+/f41ebL/88gupCqQY3LhxA+bm5vjkk08Ea92izmEcMWIEuR1LS0vY2toiNDQU7du3%0Ah5ubG6kjB8jTLL///nt4eXnBxMQEmZmZCAkJUVEDrS3p6ek1Ph8HBwccPnyYzAYgd0zNzMyQk5OD%0A8vJymJubA2DKlu8T5bYnRUVFCAgIQJcuXURNe6WYK3/77TfcuHED169fxx9//AEzMzOMGjWKrN8j%0AUMeduczMTFhbW9f4sP8fe3ceF+P6/w/8NaU9WXKkUkeWihLiOCH7IY6SKDqHOCg6OCSUJUuWSsRB%0A9m9lKVolChEqsiTZj32tUKgwWun+/eE392emZlTcM3d3Xc/Ho8djuu/pvt4z3bO87+u63heTL76k%0ApKRv7p85cya2bt3KWHvSJDwE7uLFi/RVguXLl8Pb25uxdoRLbgtPXuVaNUvh5IPH4+HLly9o164d%0AVq1aRQ8d5QpJ5aKZ7i3Nz8+XOLSLJHPsyM3NxaJFi9CkSRNERUWJLIbLNdUNFx40aNAPt/Hff//B%0AwMAABw4cENnO9AgGwcLKbPT8M/kZKVzooqysjF4bqqysDPHx8Yy1IwuHDx9GZmYmoqKi4OfnR1+E%0AZLI6pywSRgCYNGkSjh49ipycHNjb20tlKZLhw4ejcePG2LJlC7KystCqVSs4OTkxerFIFiOwgP99%0ARp47d47+blReXo6ioiJG2yFqLyUlBT4+Ppg4cSLGjx8v07aZOM8CAgLQp08f/P333+jUqZNUXvOc%0ATubqwpj8Dx8+sB1CjQkPgdu+fTv9hsXkIqKAbKqOyYK4HqaMjAx4e3sjJCSEhYi+n7geM4qiGC9P%0Ab2BgQCaL1zEjRoyAoqIiLCwssHLlSpF90pwLJA2yGC4sbgRDeXk5EhMTGTm+gLglEO7fv4+wsDDG%0A2nB3d6/yxYGiKGRlZTHWBvA1yQ4LC8Px48dBURQ2btwIc3NzRtuQFXNzc5ibm4PP5+PIkSNYsGAB%0AAODQoUOMHF8WCSMAuLi4wMXFhV7X6vbt21i3bh1sbW1haGjISBspKSno37+/VC/UVZ7fL1BcXMxo%0AO7169YKjoyNev36N7du348WLF1i5ciV+//13Rtshaq6oqAg+Pj54/Pgxdu/ezdnFz/fs2SP1Njid%0AzEn68ObxeIwtxFcdLnXBC78ZCt/m0mNgW48ePVBeXs52GLVmYmIitseM6S8QTE58J5ixbds2tkNg%0AjKyGCwvk5eUhPDwcMTExMDY2lsr8qS9fvuDkyZMICwvD27dv4eDgwNixJY2GYHKUhKurK/h8Pmxt%0AbREfHw83NzfOJnLC1NXV8eeff+LPP//Ef//9x+ixDQ0NsWzZMnz58kUqCaOwnj17omfPnvjw4QPi%0A4uLg4eHxzQq3tREUFET3MEuL8Pz+ytuZNG3aNAwePBjq6urQ0tLCixcvMG7cOAwZMoTRdoias7a2%0ARmlpKWxtbREdHS2yT1ZF1bhS8J/TyVyLFi1Efi8uLsbu3buhq6srs2SOS4STNpLAfT8uFkMpLi6m%0Ah78GBwdjypQpAMB4qXVJV6AEV3AJ2avcU87n8+niC1xbXkVWw4XT09MRGhqKu3fvQk5ODuHh4dDW%0A1ma0jTdv3iAiIgJxcXHo2rUrysrKcOLECUbbkNUoCXl5eZSUlKCiooLTny2yWGMwNDQUwcHBaNSo%0AEZYuXSq1hFFcJcDBgwczWsyj8rpcwpiqyiqruf6A6MVNfX19zvYE1ReS6hZI4z0mJycHL1++hLa2%0ANlq3bk1vZ2IetixwOpkTvrp49epVeHl5Yfz48XB1dWUxqrorNzcXERERoChK5HZeXh7bodVJlYcl%0AlpWV4dSpU4wuuior+fn59O3k5GQ6mWNabGwsAgICoKysjM2bN0NPTw9eXl548uQJSeZY9ujRI4SG%0AhuLEiRMYOnQo/Pz82A6p1mQxXHj06NFo27YtHB0dYWFhgWnTpjGeyAHA0KFDMXHiRMTGxkJdXR3O%0Azs6MtyELO3bswKtXrxATEwMHBwcUFRUhNTUVlpaWnKv6PGjQINy+fRu9e/fGyJEjGSsbLiw+Ph4n%0ATpwAn8+Hh4cH+vbtCwCMVwGVxaL0N27coOsWVF6ri6nkF/h6ATIiIgLFxcVQUFDAn3/+ialTpzJ2%0AfKJuErcw/JkzZxAWFsbYsjqfPn3CvHnzUFhYCF1dXTx//hzNmzfHhg0boK6uzsg8bFngdDIHfJ3L%0AsGHDBly8eBEBAQEyL4vMpWICNjY2ePPmTZXb0hg6VB9UHpaopKQEc3NzsW8wdZ2kIbZMCw4ORkJC%0AAt68eQM/Pz/k5eVh8ODBWL9+vdTaJL4tMTERYWFhKC8vx+jRo/H06dMqc+e4QtJwYSbf983MzJCZ%0AmYnU1FRoaWlJradpzZo1iI6OxqRJkzBmzBhODt8W0NbWxqxZszBz5kykpqYiOjoay5YtQ3JyMtuh%0A1YqXlxcqKipw/vx5bNu2De/fv8dvv/2G4cOHM9bTpKioCEVFRTRv3lyq//OIiAj6tmBR+k+fPjE6%0AJLlLly5S7znbs2cPnj59ipiYGKirq4PP58PHxwf/93//x9kLIETtFBYWIioqCpGRkdDX12d0aZWA%0AgAAMGzZMJDmMioqCv78/tz4nKQ67c+cONXLkSGrdunVUWVmZ1No5e/YsNX/+fMrZ2Zny8vKiLly4%0AILW22JCcnMx2CISUOTk5VXubCRMmTKBvDxgwgJxbdUCXLl2ogIAAKj8/n6IoinJ2dmY5orqvuLiY%0AOnToEPXHH39QPXr0oMLCwqiCggKptJWVlUVt3LiRGjhwIDVnzhzqzJkzUmlH1t6+fct2CD+soKCA%0AmjNnDmVmZsbYMaX5/ivO3bt3KVtbW8rPz48qLS1l9NjC7/fS4ujoSH358kVkW1lZGTV27Fipt02w%0A69atW9TChQupoUOHUhs3bpTK+fbHH3+I3c6184vTPXNjx46Fmpoarly5AicnJwD/6+IPDw9npI2w%0AsDCkpqZi4sSJdCnsnTt30pNjuYQMgasdcXMLKCkMIZEFWa39J9yLoaOjQ86rOuDkyZM4dOgQxo8f%0AD0NDQxQUFLAd0ndzcnIS21PG4/Gwd+9extpRVlaGnZ0d7Ozs8PjxY0RHR2PkyJFITU1lrA2B1q1b%0Aw83NDbNnz0ZycjKioqIwcOBA5OTkQFdXl/H2mCY8z4wSGm7H4/GqXdqnLqqoqEBaWhoSEhJw9+5d%0A9OvXD1FRUYwdX9x7sQCT1WVlsSi9uMIkTFNQUKgyXFdBQUHi/Fmi/nB0dMTUqVNx9OhRKCoqwsXF%0AhfE2JJ1HXCvmxulXg6RS0SUlJYy1IVgzR/CPNTY2hqWlJaZMmcK5ZI4MgaudgQMHSn3+hKzIau2/%0AwsJCpKWloaKiAnw+X2R+E1lnjh0tW7aEq6srXF1dcfHiRURGRmLQoEGwsrKCp6cn2+HVSuX1MO/d%0AuwcfHx+pDhVv164dPD096epp0lpbVE5ODoMGDaLnaCxatIjRde2kpXLRltTUVPj4+GDSpEksRfT9%0AVqxYgYyMDPTs2RNjx46VSlVOSe/FTJPFovSGhoYICgpCREQESkpKpDKfjcfj4d27d9DU1KS3vX37%0AlnPzMYnaO3DgAKKiomBtbY0hQ4ZIZc2/pk2b4tatW+jcuTO97datW5yaQgVwPJmrfNUyKysLYWFh%0AOHLkCC5cuMBIGwoKClUydEVFRc5l7cDXk7ZJkyZo0qQJHj9+jBUrVpCek2+QxfwJWZFVVTsTExN6%0AoeBOnTqJzG8iyRz7evXqhV69eiE/Px9HjhwBACQlJeG3335jObKaadu2LYCvPUC7du3C4cOHsWHD%0ABpmc34LFi2W1tijFkZLYgvfC4uJi+Pr64sGDBwgKCoKBgQHLkdVeeHg4mjZtipMnT+LkyZMi+8St%0AO/o9ZPVeLItF6ffs2YNnz57h0KFDUpvP9vfff8PFxQWurq7Q19dHdnY2tm/fLrPS9AR7zMzMYGZm%0AhqKiIiQkJCAjIwMODg6wtbXFhAkTGGljwYIFmDFjBn799Vfo6ekhOzsbFy9exPbt2xk5vsywN8KT%0AOcnJyZSzszNlbm5O7dixg8rNzWXs2JLGtMtirDvThGP+888/WYyEm6Qxf6KhYHquBsEcrr2XPX36%0AlBo3bhy1dOlSis/ny7x9WT1fXPq/pKenU1ZWVtSOHTuqzG+qT65fv852CLWWnZ1NpaenU1lZWYwf%0AW1bz2e7fv0+tXLmScnFxoZYuXUrduXOH0eMT3HHv3j1q1apVFEUx93osKSmhTpw4Qe3evZs6cuQI%0A9enTJ0aOK0uc7pkLDg5GbGwsjIyMMGXKFFRUVGD69OmMtnHnzp0qQyEoKcw1kgUyBK72pD1/or5x%0Ac3MTu56ds7MzJ4aMNUQUR3qAgK9rTu3ZsweLFi1Cv379AHyt1Acwt64VUTu+vr5ISEjAkiVLYGxs%0AjOfPn9P7uNg79y0BAQGceR+rruQ6E2Q1n83Q0LDK/DyydmnDZGRkBC8vLwDMvB7/++8/dOrUCVZW%0AViLbuTRiBeD4MMvg4GCMGDECo0ePhpGREYKDgxlvQzAUqT4gQ+BqRxbzJ+qbd+/e0beF17PjUsLQ%0A0HBpkeeQkBAAgI+PD3x9fUXW0OJaUaLqcOU1899//8HAwAAHDhwQ2c7j8TiT+NQUV/4ngGxKrsti%0APtuhQ4ewYcMGUriNqIKJ16Ofnx/9PjV58mT6M2bfvn0kmZOVM2fOIDExEWvWrEFJSQmKi4vx8eNH%0ANG7cmLE2Xr58KXEfFyqNCfP19f3m/sDAQMyaNUtG0dR9spg/UZ8Jv9FyKWEg6q4zZ86I3X7t2jWZ%0AxSCrifEWFhYyaedHVbfOWHh4uFQLfcgSl97H7t27h2XLlolsc3BwQHR0NGNtyGI+W0hICCncRojF%0AxOtR+HvK58+fxW7nAk4nc4qKirCxsYGNjQ2eP3+OqKgo2NrawtTUFJs3b2akjYMHD4r8zuPxcOnS%0AJZSVleHKlSuMtFFXpKensx1CnXLv3j22Q+Ac4TdXLn3xaci49qElUFZWRlcbLisro0cd/KiYmBiM%0AGTMGAPDw4UN06NABwP8udm3ZsoWRdrKysuDn54dNmzbh2rVrcHNzg6qqKvz9/dGtWzfMnDmTkXbY%0AduzYsXqTzHGJLEquW1hYwM/PDxEREYiOjoaWlhZWrVqFTp06MdYGKdxGSJOk7yxc+/7C6WRO2M8/%0A/4z58+fDzc0NZ8+eBcDMFcENGzbQtwsLC+Ht7Y0OHTpU28vFRVz9UictgYGBEveRHkzxZLWeHVF7%0AWVlZKCgogJaWFrS0tOjtkydPZjGq2svOzkZYWBiOHz8OiqKwceNGRodAx8XF0cncqlWr6CE4TF/s%0AWrVqFcaNG4dGjRrBz88P/v7+aN++PebPn19tbxeX1KfPFS49FlmVXBc3n41JZO1SQhImXo8URaG8%0AvBwURVW5zSX1JpkTaNSoEYYMGQKA2SuCKSkp8PHxwcSJEzF+/HhGjlnXcO1KhLSFhoZCQ0MDI0aM%0AQKtWrTj34maDrNazI2ouOzsbbm5uUFBQgKamJl6+fAkVFRVs3LgRLVu2pNc14wJXV1fw+XzY2toi%0APj4ebm5ujM9lFX6dS7rNhKKiIgwePBgFBQV4/fo1+vTpA+Br0aX6hIufK2VlZfj48aPIXDAAsLGx%0AYSmi2vPw8MDff/8t1ZLrwnPt379/L5IoMjUVobCwEOfPnwdFUaRwGwEAyMjIQI8ePRh5Pebk5GDY%0AsGH0+7ugEArX3rfqXTInjIkP36KiIvj4+ODx48fYvXs39PX1GYiM4ILz58/j3LlziI+Px927dzF0%0A6FBYWVlBTU2N7dDqrJMnT9KVpoi6wc/PDwsXLkSPHj3obWlpaVi5cuU3e5/rKnl5eZSUlKCiokIq%0AH7iyGnajpKQEALh48SI9P46iKHz8+JHRdoiaKywsxLJly3Dnzh1oaGjg7du36NWrF5YtWwZ1dXWM%0AHTuW7RBrrHXr1oiOjkZycjKysrLQpUsXzJ07F6qqqoy1IZxYOTk5SaVH2cTEBOHh4ZCXlyeF2wgA%0AXz/ToqOjGXk9SpqHzTX1Oplj4sPX2toapaWlsLW1rTJxuL4tWkl6nkQ1atQIAwcOxMCBA/Hp0yec%0AOnUK8+bNo3s1iKoePHjAdghEJfn5+SKJHAD06dMHu3fvZimi77djxw68evUKMTExcHBwQFFREVJT%0AU2FpaclYBT3hJVzev39P9wq8f/+ekeMLdOjQAfPmzcPt27exatUq5OXlYfPmzZwpfFJTXPpc8fHx%0AwZAhQ0Tm3EdFRWHlypXw9/dnMbLv8/TpU1hZWaGsrAxRUVFISEjAmDFjGK02KSCtngwTExMEBwdD%0AXl4eS5cupZckIRoupt9TwsLCcOzYMRQUFKBVq1YYMWIEPdSeK+p1MseEf/75R+x2rnXBCrx79w5n%0Az56lT9r+/ftDQ0MDADj5YSUrd+7cQWZmJl6+fEkPhyKqys3NRUREhNh948aNk3E0BCC5EAJXh/Np%0Aa2tj1qxZmDlzJs6dO4fo6GgsW7YMycnJjBxf0hIuTBZ1AABPT0+kpqbir7/+QufOnXH//n20b98e%0AEydOZLQdWSgrK8PVq1fpz5WuXbvSCcOCBQtYjq7msrKyqgzdcnBwwNGjR1mK6PuFhITg2LFjOHjw%0AIPz9/fHy5Uvo6OjAx8eHU6Mn4uPjkZiYiI8fP8LDw4MkcwSj37+3bNmCN2/eYM2aNWjRogWys7MR%0AEhKC3NxczJgxg7F2pK1eJ3NMZO92dnZVtp05cwZhYWEi67dwwaVLl7BixQpYWVlBU1MTd+7cwZYt%0AW+Dr64vu3btDW1ub7RDrlJs3byIhIQEXLlxA165dYW1tDW9vb84m8rJQXl6ON2/esB0GIUQw50SY%0ANHqaZI3H46Ffv37o168fvb7h8uXL4e3t/UPHrVzc6sOHD5CTk2NsoWWBN2/eiBRzMDIygpGREW7c%0AuIEuXbow2pY03b17F+7u7jAxMYGmpiaOHz+Ox48fY/PmzWjfvj3MzMzYDrHGFBQUxG7n4nv+iRMn%0AEB4eDh6Ph/j4eJw8eRIaGhqMzl8WvK9QFFXlfYapIZCKiopQUFBA8+bNUV5ezsgxCW4YN25cldce%0ARVF48uQJY22cP39e5AK0sbExfH19MXHiRJLMycrOnTsxffp0ifuZvCJYWFiIqKgoREZGQl9fH/b2%0A9owdW1a2bt2KsLAwkUndU6ZMgYeHB/bs2cNeYHXU2LFj0a5dO/Tt2xcKCgpIS0tDWloagPo3xJYp%0Aurq6pNJnHWNiYiIyz0SA6Z4mNgne054+ffrDx7pz5w6WLFmCqKgonD17FsuXL4eGhgY8PT0ZLRYz%0Af/58ulLmggULsG7dOgBfF3vm0mLb69evx9atW9G2bVt628OHD7F27VrODeUtKSnBs2fPqlwILi4u%0AZimi76empgZ5eXncuXMHenp69AgcJoeoJSQk4OPHj5CXl6/yPiON+WxcGrJL/DjhavLSoqioWGWb%0AnJwco0t4yAKnk7m0tLRvJnNMXBG8ffs2wsLCkJmZieHDh6NVq1YICgr64eOygaKoKtW5WrZsyVI0%0AdV99XH5C2oRL3hN1g+A8Lisrw9u3b6GpqUkX3yCq8vf3h5+fHxQUFPDvv/9i9+7daNOmDZydnRlN%0A5oS/mL5+/Vrsdi4oKSkRSeSAr/MBudiLoqSkJLbMPhdfLzweD0+fPkVsbCx93j579ozRL6mymM8m%0AbrkbgYCAAMbbI+qOR48e0aMXCgoK0KxZMwDMLDsmIKnXnWvvw5xO5sQNHxJg6qqQo6Mjpk6diqNH%0Aj0JRUREuLi6MHJcNkiY9c3XujLTZ2dmBoihcuXIFL1++hLa2Nnr27MnJITeysn79erZDICr5/Pkz%0AfHx8kJqaihYtWiAvLw8DBgzAokWLJA4ra8gqKipgbGyM3NxcFBcXw9TUFIDk90+mce39RVJywMXP%0Alfq0vt+cOXPg4eGBFi1aYO7cuUhPT8eCBQuwadMmxtqQxXw2ScvdEPVfUFAQnczNmTOHHrHA5LJj%0AmZmZYvMFrk1D4HQyl5+fL3b4EMBcMnfgwAFERUXB2toaQ4YMQVFRESPHZUNWVlaVbmuKopCdnc1S%0ARHXb27dvMX36dPz8889o3bo1zpw5Az8/P+zcuZP0aEog7nX36dMnlJSU4O7duyxERAQGBkJTUxNJ%0ASUkAgC9fvmDr1q3YtGkT5s+fz3J0dY+gYMy5c+fQq1cvAF/ngn769InRdqS57IEsiSt6RFEU8vLy%0AWIro+y1atEjsdh6PBx8fHxlH82PMzMwQFRVF/961a1ckJSXhy5cvjLUhi/lsPXv2lMpxibpPFmt+%0A3r59m7FjsYnTyZyBgYHUh8KZmZnBzMwMRUVFSEhIQEZGBhwcHGBra4sJEyZItW2mzZ49W+x2SRU7%0AGzo/Pz/Mnz+f/kIHAKmpqfD19SVLE0hQuaf84MGDCA4OxsKFC1mKiLh8+TIOHjxI/y4vL4/Zs2dz%0Aas2smmLiQ75Xr15wdHTE69evsX37drx48QIrV67E77//zkCE/yN8RbiwsJC+zbUrwjY2NmKLHllb%0AW7MQzY+p/D/Oy8tDQEAAunfvzlJE3y8nJwchISHQ0NCAi4sLVFRUkJKSgtWrV+PUqVOMt8e1YWlE%0A3SeLNT8lVd8GuFWBm9PJnCwnKKqqqsLBwQEODg64f/8+fcWLS5XHxFXmJCR7/fq1SCIHAP369cO2%0AbdtYiog7cnNzsWTJEqipqSEiIgLNmzdnO6QGS9JQSklLFtRlhw8flrhv1KhRCA4O/uE2pk2bhsGD%0AB0NdXR1aWlp48eIFxo0bhyFDhvzwsYXVlyvC9angUd++fenb8fHx2L59Ozw9PWFra8tiVN9n3rx5%0AsLOzw8uXL7F582YoKCjg5MmTjF4AJ/PZCGkqLi7Gs2fPUFFRQRcnEtxmyrZt22BtbQ0VFRXGjskG%0A7n2aC5FUgTElJUWk5DPTjIyM6HVauFR5jAyBqx1ZzZGpb+Li4hAYGIg5c+Zw8up8faOkpIQXL15A%0AX1+f3vbixQsoKyuzGNX3efz4MX07ISEBI0aMAPC/K7VMzAG8cuUKgK/D+LOysqCkpCSVynz15Yrw%0AoEGDJF4pP336tIyj+XGFhYVYvnw5+Hw+wsLCOFvUicfj0efRoEGD8MsvvyAuLo7RYi5kPhshTcrK%0AynRBIuHiREyew0OGDEFiYiIsLS3h6OgIY2Njxo4tS5xO5mJjYxEQEABlZWVs3rwZenp68PLywpMn%0AT6SazAnj0tACMgSudnR0dHDmzBmRCnbJycnQ1dVlMaq67Z9//kFmZibc3d3RtGlTqaw7RNTOvHnz%0A8Pfff8Pe3h56enrIzs5GVFQU/P392Q6t1oSv/F+/fl3kd6YID0kFgKKiIjx8+Nli3cQAACAASURB%0AVBBLly7FgAEDGGunvqzHeOLECZHfU1NT4ePjg7/++oudgH6AYF705MmT8ccff7Adzg8R7nlv2rQp%0A/Pz8GJ+bSeazEdI0Y8aMKqOjmObl5QVPT0+cPn0aGzZswIcPHzBmzBjO9dbxKC5lI5XY2NggNDQU%0Ab968gZ+fH/Ly8jB48GDMmDFDZlXaJk6cyJmeOQHhIXDLly8nQ+AkyM/Pxz///IPGjRtDX18f2dnZ%0AePfuHbZv306eMwkkFRAoLS2VyZoxhHjv3r1DXFwcsrKy0KpVK4waNYqzPQ4CsnzvLSwshKurK8LD%0Aw6Xe1v3792FkZCT1dphWXFwMX19fPHjwAL6+vjAwMGA7pFozNjaGiooK1NTUquyTVDm7rhJ+fXDx%0AewpBzJgxA8+ePYOdnR3GjBkjk+9dubm52L9/P6KionD58mWpt8cUTvfMNW3aFE2aNEGTJk3w+PFj%0ArFixQmY9clxFhsDVXPPmzWFtbQ0TExPk5ORgyJAhePjwIUnkvqG4uJgeehMcHIwpU6YA+PplgmBP%0A8+bNYWJigmbNmkFHR4dUY62lpk2bMj7H8Ny5c/D390eTJk3g6+sLbW1tbNiwAceOHUNycjKjbUnb%0AlStXsHTpUtjZ2WHFihWcHaJ+7949sduF1wHkCkkFdgDuJaZEw7Rt2za8e/cOhw8fxpQpU9CmTRuM%0AGzdOKr11paWlOHXqFA4fPoxPnz5hwYIFjLchTZxO5oSHDOjo6LCSyHGpY5MMgaudLVu24OHDhxg1%0AahTMzMyQnZ2NvXv3oqCgADNnzmQ7vDopPz+fvp2cnEwncwR7Ki+xcfbsWc4useHu7g4ejyfzggtF%0ARUXg8/mMHnPdunXYvHkzcnJyEBAQgHfv3kFbWxtxcXGMtiNtvr6+SEhIwJIlS2BsbIznz5/T+7jY%0AOyfs0qVLCAsLQ2ZmJtLS0tgOp1bqS4EdomHT1NTE1KlTMXXqVNy4cQOxsbFYtWoVjh07xsjxL1++%0AjMOHD+Py5csYPHgwPDw8YGhoyMixZYnTyVxhYSHS0tJQUVEBPp8v1eSkrKwMb9++haampsjkSxsb%0AG0bbkSZ1dXX069cPGRkZVfaRZK6q1NRUREZG0hcNWrdujY0bN8LR0ZEkcxJIay0Y4vvVpyU2hIss%0ASKvgQkBAgMiFwtLSUly4cAHjx49ntB0NDQ0YGBjAwMAAS5YswcyZMzm5XMR///0HAwMDHDhwQGQ7%0Aj8fj5NC+oqIixMbG4uDBg3jz5g28vLw4WZkxJiYGY8aMAQA8fPgQHTp0APB13cn6VIGUaBiuXbuG%0A2NhYXL9+HVZWVowdNzAwEGPHjoW3tzcUFRUZO66scTqZMzExQXx8PACgU6dOSEhIQEFBAdLS0nDr%0A1i1G2igvL4evry9SUlLw008/IS8vD/3798fixYuhoKDAqQ9fcSWJ8/PzER0dzUI0dZ+qqmqVCeMK%0ACgpi51MQX9WXhZDrk/q0xMbJkyfpSsLS0rZtW5HflZSU4OjoyHgvk/BQRG1tbU59lgjbv39/lW3l%0A5eVITExkIZofs2rVKly6dAm//fYbAgMDsXr1ak5dsBUWFxdHJ3OrVq2iE+v09HQ2wyKIGsvKykJc%0AXBzi4+PRtm1bODg4MD6MW9z7FxdxOpkTTk5u3ryJ0NBQ3Lp1C/b29oy1sXXrVmhqatIllr98+YKt%0AW7di06ZNmD9/PmPtyNrNmzcRFhaGtLQ0DB06lO1w6iRlZWVkZWVBT0+P3paVlUWSlG8Qt+4QRVEi%0AJeUJ2eLq/CVxHjx4IPU27OzsQFEUrly5gpcvX0JTUxNt2rRhvB3hNZQqKirw7Nkzujebq8MT8/Ly%0AEB4ejpiYGBgbG3NuXvbVq1dhYmKCLl26QF9fn9Pv9ZJGSZAREwRXTJ48Gfb29ti7dy/nC3ZJG6eT%0AubKyMiQkJODAgQNQUFAAn8/H6dOnGV0/6fLlyyKlquXl5TF79mxOXkUVPF9hYWFQVFQEn89HUlIS%0AJ9ebkoX58+fTpXH19PTw8uVLnD9/HmvXrmU7tDpL0rpDZA0i9ujo6ODs2bMYOHAgvY2rS2zk5uZK%0AXJ+NqbXZKs8xFJSrZ3qOoaQ1lLg4PDE9PR2hoaG4e/cu5OTkEB4eDm1tbbbDqrXDhw8jMzMTUVFR%0A8PPzoy9EtWvXju3Qak3SKAkuJ6hEw5KUlFRl25kzZxAWFoagoCAWIqq7OJ3MDRo0CNbW1li3bh3a%0AtGkDZ2dnxhMTSUscMF3ZTBYEz9f69eul9nzVJx06dMCBAwdw+vRp5OXlwcTEBDNnzoS6ujrbodVZ%0AZN2husfDwwP//PMPIiIiqiyxwTXl5eVSX59NVnMM68vwxNGjR6Nt27ZwdHSEhYUFpk2bxslETsDc%0A3Bzm5ubg8/k4cuQIXdXu0KFDLEdWO4WFhTh//jwoihK5/f79e7ZDI4haKSwsRFRUFCIjI6Gvr8/o%0A6Lv6gnsZiZBJkybh6NGjyMnJgb29vVSGDygpKeHFixfQ19ent7148YKTSZAsnq/6pnHjxhg1ahTb%0AYRDEdwsPD0dYWBhu376NR48eYdiwYTA3N2c7rO+iq6sr9eINbMwx5PLwRDMzM2RmZiI1NRVaWlr1%0ApudHXV0df/75J/7880/8999/ALhVPMTExATh4eGQl5eHiYkJEhISAHytL0AQXHD79m26muzw4cPR%0AqlUr0iMnAaeTORcXF7i4uCA9PR1RUVG4ffs21q1bB1tbW8ZKi86bNw9///037O3toaenh+zsbERF%0ARcHf35+R48uSLJ4vgiDqlkuXLmHGjBkwNTWFv78/54bwCZPFvAlZzjGsD8MTV6xYgZKSEhw/fhxL%0Aly7Fw4cPceDAAfz+++9o2rQp2+ExQpAAcal4iImJCYKDgyEvL4+lS5eiX79+bIdEELXi6OiIqVOn%0A4ujRo1BUVISLiwvbIdVZ9WJmfM+ePbFu3TqcOnUKrVq1goeHB2PHNjY2xr59+0BRFNLS0lBSUoLg%0A4GCYmJgw1oasSXq+ysrKWI6MIAim1afiB+vXrxe7fc+ePYy1oaOjgzNnzohsk8Ycw9GjRyMyMhKO%0Ajo5ITEyEnp4e5xI5AWVlZdjZ2eHAgQMIDw9HVlYWRo4cyXZYjOPS6yc+Ph6JiYmIiIjg9AUcouE6%0AcOAA8vPz6elURUVFbIdUZ3G6Z64yDQ0NODk5wcnJibFj7ty5E9OnT6+Xix9Xfr6cnZ3Jmz5B1DMN%0AofhBfHw8/vrrL0aOJZhjKJifkZOTg7dv3zI+x7C+Dk9s164dPD094e7uDgCYOXMmtm7dynJUzODS%0A/0hRUREKCgpo3rw5ysvL2Q6HIGrNzMwMZmZmKCoqQkJCAjIyMuDg4ABbW1tMmDCB7fDqlHqVzElD%0AWloapk+fznYYMsGlq44EQdTMnTt34OjoSC8XIbjN4/EQHh7OdniMYPK9KzU1FWPGjEFhYSEoikLz%0A5s3RsmVLpKamMjp/tr4PTxQUD/vw4QPLkRDks53gMlVVVTg4OMDBwQH3798nayOLQZK5agiqQIlj%0AaWkp42iki0tXHQmCqJkjR46wHQJjZDEUXHhNxISEBFhbW+Pp06dSeX8UDE+0s7PD48ePERUVhZEj%0ARyI1NZXxtthSnz5XuJQUiVvzUyAgIIDFyAiiZj5+/Ijo6GhoaGjAzs6Ons9869YtliOre0gyV438%0A/Hy6ClRl9S2ZIwii/uHienKSDBs2jE4OhL9YM5kwCH/pvX79Oj1cUBry8/OhrKwMVVVVeniijo6O%0A1Nojqnfv3j0YGxujvLwckZGRUFRUxJgxYyAnJ8epwmeS1vwkCK6YM2cOTE1N8d9//+HVq1do0aIF%0AAgMDsXDhQrZDq3NIMlcNAwMD+Pr6sh2GTHDpqiNBEA1P5cIkAtevX5dKe9LsVdq5cyeio6Px5csX%0ArFmzBj///DPmzp0LdXV1TJw4UWrtEpKFhITg2LFjOHjwINauXYuXL19CR0cHPj4+8PLy4lSBGrLm%0AJ8F1nz59gru7OyiKwrBhw6Crq4u4uDhoamqyHVqdQ5K5asjLy7Mdgsy0b9+e7RAIgiBqpKysDEeP%0AHkVYWBjKysoQHx/Pdki1kpCQgISEBBQUFMDd3R1v376Fi4tLvVsQt0mTJmyHUGMnTpxAeHg4eDwe%0A4uPjcfLkSWhoaJCeLYJggaKiIoCvF9WUlJSwfft2KCkpsRxV3USSuWowWfKabYWFhdi2bRsWLlyI%0AR48eYeHChVBSUsKaNWvQtm1bLF++nO0QCYIgvik7OxthYWE4fvw4KIrCxo0bGV0E3d3dHTweT+pz%0AjZo0aQJFRUVoaWkhNzcXmzZt4uSSN6WlpQgPD8fEiRORm5sLHx8fKCoqwtPTEz/99BO2bNnCdog1%0ApqamBnl5edy5cwd6enrQ0NAAQEatEAQbhEdGNG3alCRy30CSuWoIz4vj8Xj48uUL2rVrh1WrVqFN%0AmzbsBfYdli9fju7duwMAVq9eDScnJxgaGmLNmjUICgpiOTqCIIhvc3V1BZ/Ph62tLeLj4+Hm5sZo%0AIgeIzi+SZo+M8BcVbW1tTiZywNfPElVVVVRUVMDb2xudO3dGhw4dsGLFCs4tScDj8fD06VPExsZi%0A0KBBAIBnz541qBE6BFFXNIRKzEwhyVw1xFWyzMjIgLe3N0JCQliI6Pu9efMGEydOBJ/Px/379zFq%0A1CjweDwUFxezHRpBEESNyMvLo6SkBBUVFVKZ0yaruUa5ubmIiIgARVHIy8tDREQEvW/cuHEyiYEJ%0ADx8+RHh4OEpLS3H16lVs3rwZCgoKCA4OZju0WpszZw48PDzQokULzJ07F+np6ViwYAE2bdrEdmgE%0A0eBYWlrCw8OD7TA4gSRz36FHjx6cXIRTRUUFAHDlyhX06NGD/iJEkjmCILhgx44dePXqFWJiYuDg%0A4ICioiKkpqbC0tKSLlvNFTY2Nnjz5k2V21yjpqYGAMjMzETnzp3p9eVKS0vZDOu7tGnTBlFRUfTv%0AXbt2RVJSEv2YCIKQnYKCgnpVjVmaSDL3nfh8Ptsh1FrLli2xYcMGnD9/HjNmzACfz8fevXthZGTE%0AdmgEQRA1oq2tjVmzZmHmzJk4d+4coqOjsWzZMiQnJ7MdWq3MmjVL5PdXr17h8+fP0NPTYymi76Om%0ApoaIiAgkJibC2toaFRUVOHLkCKcqPwqMGTMGmpqasLS0RL9+/WBmZsZ2SATRYGVlZWHDhg1i90lz%0AyRgu4lFkZu83VR5mWVZWhpMnT0JNTQ1Lly5lKarvU1paipiYGLRo0QJDhw7F9evXER8fD3d3d6iq%0AqrIdHkEQxDcJ5ktUdvPmTc598b548SJ8fHygqamJkSNHYsOGDVBRUcHYsWPh4uLCdng1lp+fj6Cg%0AILRo0QJ//fUXLl26hH379mHlypX46aef2A6v1rKzs5Geno709HQ8fPgQbdq0Qd++fTFq1Ci2QyOI%0ABmX48OGYNm2a2H12dnYyjqZuI8lcNRYtWiTyu7KyMvT09FBcXIyZM2eyFNX3uX//vtheuLi4ONja%0A2rIQEUEQRM1NnDgR+/btAwCsXbsWnp6eVbZzhb29PdavX4/379/jr7/+QlJSEho3bgwnJyeR+XNc%0AwOfzIS8vTw/lrw/u3LmDzMxMnDhxAkVFRYiNjWU7JIJoUJycnLB//362w+AEMsyyGsILht+8eROh%0AoaEICgqClZUVi1F9n9mzZ2P37t3Q19cH8LWX0dvbG7du3SLJHEEQdZ7wtcc7d+6I3c4VKioqdEXk%0Ajh070gvhKisrsxhV7YWGhiI4OBiNGjWCl5cX+vXrx3ZI3y0xMREpKSm4fv06DA0N0a9fP2zcuBEt%0AW7ZkOzSCaHBMTU3ZDoEzSDJXjbKyMiQkJODAgQNQUFAAn8/H6dOnOfeBCwBr1qzBjBkzEBQUhKKi%0AIri5ueGXX35BdHQ026ERBEHUinACJ42qltImHHOjRv/7KOZaYhofH48TJ06Az+fDw8OD08nc3Llz%0AMWzYMGzZsgXt2rVjOxyCaNAEIy+I6pFkrhqDBg2CtbU11q1bhzZt2sDZ2ZmTiRzwtQrn0qVLMWXK%0AFJSVlWHJkiUYMGAA22ERBEHUiHACxMUETpikNZQeP37Mdmi1oqioCEVFRTRv3pyTVZ6FpaSkICUl%0ABZs2bUJ2djbMzc3Rr18/WFhYQFFRke3wCIIgxCLJXDUmTZqEo0ePIicnB/b29py7alrZr7/+Ci8v%0AL/z777/0AuIEQRBcIEiAgK/rm3E1AQKAI0eOsB0C47j++fjTTz/B3t4e9vb2+PLlC1JTU7Fz507M%0Anj0b169fZzs8giAIsUgBlBpKT09HVFQUUlNTYW9vD1tbWxgaGrIdVq2MGzcOPB4PFEXhxYsXUFFR%0AoecChIeHsxwdQRDEt0kqQsHj8ThXbbBypWRhlpaWMozkx/Tu3Ru9evUCRVG4dOkSevXqRe8LCAhg%0AMbLay8/Px9WrV5GRkYFr165BXl4ev/76K/r06YNffvmF7fAIgiDEIslcLX348AFxcXGIiYnB4cOH%0A2Q6nVnJyciTuIwszEgRR1wUEBNAXpBISEmBtbU0vV8C1dYcqV0oWKC8vx/r162UczfdLT0+XuK9n%0Az54yjOTHDR06FL1790bv3r1hYWEBDQ0NtkMiCIKoFknmGpicnBzExsYiJycHOjo6sLOzQ+vWrdkO%0AiyAIolbqa9lqe3t7Thel4vP5iI2NxcGDB3Hs2DG2w6mV3NxcaGlpVdl+48YNdOnShYWICIIgqifH%0AdgCE7Ny8eROurq5o0aIFRowYgebNm8PV1RU3btxgOzSCIIha4XoBFEm4en310aNHWLFiBX777Tc8%0AfPgQfn5+bIdUawsWLBB7m2vDRQmCaFhIAZQGZNOmTdi5cyd0dHQAfJ2X0a9fPyxbtgwhISEsR0cQ%0ABEFwLUlNTExEWFgYysvLMXr0aDx9+hQrV65kO6zvIpxIv379Wux2giCIuoYkcw1IWVkZncgJ6Onp%0AoaysjKWICIIgas7d3Z2eM/fo0SPMmzeP3se13hPBYxFGURSysrJYiuj7eHp6YuLEiZg8eTKaNWuG%0AkydPsh0S47iWYBME0bCQZK4BqaioqLKNoiiSzBEEwQmCZQkq3+YiSfFz7XElJiYiNjYW48ePh6Gh%0AIQoKCtgO6bvVp3UMCYJoOEgBlAZk69atKC4uhru7O+Tk5FBRUYGNGzdCXl4ebm5ubIdHEARBcNjF%0AixcRGRmJGzduwMrKCp6enmyHVCumpqZo2rQpAKCwsJC+/f79e9y6dYvN0AiCICQiyVwD8vnzZ2za%0AtAlHjx5FkyZN8OHDBwwbNgwLFiyAnByphUMQBEHUjrglFgoKCpCRkYGMjAwWIvp+9WkdQ4IgGg6S%0AzDVQ+fn5aNy4MRQUFNgOhSAIguAoGxsblJSUYOTIkejWrZtIsZC+ffuyGFntVZ53SVEUYmNjoaSk%0AhDNnzrAUFUEQxLeRZK6BSUxMRGhoKF6+fAkdHR2MHz8ew4YNYzssgiAIgqMePHiAI0eO4ObNm/jl%0Al18wcuRI/Pzzz2yH9UNevHgBT09PGBgYYPHixVBXV2c7JIIgCLFIMteAHD58GMePH4eHhwf09PTw%0A7NkzrFu3DsOHD8fo0aPZDo8gCILguCtXrmD//v14/fo1IiMj2Q7nu4SFhWHv3r1YtGgRBg4cyHY4%0ABEEQ30SqWTYgUVFRCAkJgaKiIgDA0NAQ//77L6ZOnUqSOYIgCOK78fl8nDp1CvHx8SguLsbIkSPZ%0ADqnWcnNzsWjRIjRp0gRRUVFo0qQJ2yERBEFUiyRzDYi8vDydyAmoqalBXl6epYgIgiAILjt27BiO%0AHTuGly9fYujQofD29kbr1q3ZDuu7jBgxAoqKirCwsKiy8DnX1jEkCKLhIMlcA1JRUYFPnz5BTU2N%0A3sbn8/HlyxcWoyIIgiC4yt3dHW3btoWxsTEePHiAjRs30vu4lgBt27aN7RAIgiBqjcyZa0COHz+O%0AyMhIzJ8/H/r6+sjOzoa/vz9Gjx4NGxsbtsMjCIIgOCY9PV3ivp49e8owEoIgiIaJJHMNzPnz5xEa%0AGors7GxoaWnByckJAwYMYDssgiAIgiAIgiBqiawU3YDcu3cPoaGh0NTUxKJFi3D79m14enri8OHD%0AbIdGEARBEARBEEQtkZ65BsTR0RH//PMP3r9/jyVLliA2NhbNmzeHs7MzZ0tIEwRBEARBEERDRQqg%0ANCAKCgro06cPAGDfvn1o06YNAEBVVZXFqAiCIAiCIAiC+B5kmGUDwuPx6NvCSxRUVFSwEQ5BEARB%0AEARBED+A9Mw1II8ePcK8efNAUZTI7cePH7MdGkEQBEEQBEEQtUTmzDUgpIQ0QRAEQRAEQdQfJJkj%0ACIIgCIIgCILgIDJnjiAIgiAIgiAIgoNIMkcQBEEQBEEQBMFBJJkjGqzs7GwYGRlhzZo1tf7bpKQk%0AGBkZ4dChQz8UQ0hICEaPHg0AcHJygpGREYyMjJCRkQEjIyM4OTmJ3H/x4sUwMjKCu7u7yPbLly/T%0Af2tkZISOHTuiR48ecHZ2xuvXr6vsF/5ZuHBhjWIVxNS1a1e8f/9eZN+gQYPQsWNH3Lhxg942Y8YM%0AGBkZAfjfcy34MTU1xbBhwxAVFVWjtoWfm44dO+LXX3/F4sWL8fHjR7HHF/65desWAODkyZMYOXIk%0AOnfuDAsLC8yYMQPPnz8Xef727NlDt3nlyhVMmjQJ3bt3R7du3WBra4uYmBh6/5YtW2BkZARvb296%0Am/B5IYipuud34cKFMDIyQnZ2do2fa1tb2yrPT48ePej9kp4LgcjISNja2qJz584wNzfH1KlTkZmZ%0AWe3/QVh156KtrS0+f/4MAPjw4YPIcyF47gQ/3bp1w5QpU2pUjGnUqFEwNTVFQUEBvY3P58PMzAx2%0AdnbVnguSXvc9evSgX2+C+O7evQsA+PLlC3bt2gUrKyt07twZgwcPhr+/Pz59+iT2/uKeD3E/+fn5%0AAIDw8HBYWVnB1NQUlpaWWLBgAd69ewfgf+f+twja2LJlS5XHb2xsjO7du8Pd3R18Pl/s8y/4sba2%0AFjmutM7D/fv3w8jICCtXrqT/Njs7G126dMHw4cORmppKP55vEX5uBK8j4feY4cOHIzExkb6/4P84%0AfPhwmJqaomfPnpg1axYePXokctxTp05h3Lhx6NKlC7p27Yo//vgDycnJ9P7K/++ioiKMHz8eRkZG%0A+PfffwEADx48wOTJk9GtWzeYm5tj3LhxSEtL++bjEfbp0yd0794dRkZGOHfunMg+wWP9v//7P3rb%0Anj17YGRkhMuXLwMQff47duwIS0tLrF27FmVlZdW2Xfn8MDExQZ8+fbB8+XL67yX9f4OCgiTu79y5%0As0j8lX+mT58udr+pqSn69+9PP7cAJJ5bJ06coPd369ZN5H3V1tYWgwYNon8vKSnBunXrMHDgQHTu%0A3BlWVlbYtWsXysvLaxSnuM9ogmADqWZJECzJzc3Fv//+i1WrVtHbWrRogXXr1sHIyAjKyspQVlam%0A971//x4JCQkAviYmubm50NLSEjnmH3/8gaFDh6KiogLXrl1DYGAgNm7ciMWLFyMkJAQAsHnzZly7%0Ado3+vWXLljWKNywsDABQXFyMqKgoODs7i+yvqKiAl5cXDh06BAUFBbHHGDp0KBwdHcHn8xEWFgYv%0ALy+oqanh999/r7Z9VVVVbN26FeXl5cjMzMSuXbuQm5tLf3kQHP+PP/4Q+TsDAwM8f/4cc+bMQe/e%0AveHm5oa3b9/C19cXbm5uiI2NrdJWSkoKXF1d0bFjRzrG/fv3Y/HixeDxeHQCDgAHDx6EjY0NzM3N%0ARY6hoqICACL/Q3EE+wX3B6p/rr9l3bp1KC0tRWZmJrZs2YKpU6fC0tKS3r937174+PjA0tIS06dP%0AR0lJCXbv3o2JEydiz5499Jfxb6nJuXjv3j0EBQXRX3zE8fb2hq6uLp4/f46tW7di0qRJOHbsGDQ0%0ANCT+zZgxY7B69WokJCRgwoQJAIDExESUlpZizJgx9P0knQuFhYXVPr7Kli9fjujoaDg5OcHCwgKX%0AL19GUFAQXrx4gcDAwBodQ/DaFNa4cWNcunQJy5cvh42NDRYtWoQnT55g/fr1KC4uRmBgYJX3AXHE%0AnWuCx09RFC5cuID/+7//g7a2NhYsWEDfx9vbG/r6+vTvldccldZ52KtXL5w8eRIHDx6Era0tunTp%0AglWrVqG8vBxr166lj1GT107l+2zduhWqqqr49OkT1q1bh3nz5qF3795o3Lgx1q5di71798La2hpz%0A587FmzdvsGPHDowbNw5RUVFo27YtkpKSMGvWLHTu3BmrVq2CnJwc9u/fj+nTpyMgIKBKwltcXIzp%0A06cjIyMD8+bNw7Rp0wAArq6ukJeXx+rVqyEvL4/NmzdjxowZOH36NFq0aFHt83fkyBE6+d6/fz/6%0A9u1b5T5btmyBlZUV9PT0xB5DX18f3t7eKC0tRXJyMoKDg/Hp0yeRJPpbBOdHeXk5YmJiEB4eDjMz%0AM/p1Jji+MMH6teL2y8mJ9h8I/lcCzZs3F7u/tLQUwcHB2L59OywsLGBhYQEA6NatG2bPni3yN8IX%0APoqKirB8+XKRzwhhM2bMQHp6OqZPn45OnTrh+PHjCAgIwLt377Bo0aJq46zJa5MgZIEkcwTx/zk5%0AOaGwsBAWFhaIiYlB06ZNsWTJEgwePBjl5eXw8/NDfHw8mjZtit69e4v87enTpxEQEIBXr17B2NgY%0AS5YsgYmJCaZPn47U1FSEhISgWbNmsLe3h7m5Ofbs2YODBw+Cx+NhyJAh9HGUlJToY1tYWNBXMgEg%0AJiYGJSUlmDp1KoKCgnDw4EG4ubmJxKGnp4fu3bvTPSIA8PnzZzRp0oQ+bmhoKABUeQzf8ubNG5w6%0AdQojRoxAZmYmDhw4gMmTJ0NeXp6+j7y8PB48eIBdu3Zh5syZYo/TqlUreuH6Pn36oH///ggODq5R%0AMicvL0/H3L9/f+Tl5eHQoUN49OgR/YHasmVLdO/enf4bHo8HRUVF3L9/t531ggAAIABJREFUHxUV%0AFVBRUcHPP/+MQYMGoVWrVnj58iXE1YDy8/NDs2bNsG/fPqirqwMALC0tsXHjRmhqaorcV05ODl5e%0AXjh8+LDIdk1NTRgbG8PExOSbj6tr1664cuUKfdyaPNffInj8RUVFAID27dvTz1txcTH+/fdftG/f%0AHrt27aKPaWFhASsrK2zatAn79++vto2anIvy8vLYunUrrKysqnxJE+jSpQs6duyIvn37Qk1NDQsX%0ALsTRo0cxfvx4iW3b2NjA398fhw8fppO5o0ePQklJCTY2NnRvraRzQZDMVVRUoLS0tNrHmpWVhejo%0AaAwbNgxLliwBAAwePBh6enpVzoVvEbw2heNRUFBAXl4eAEBNTQ3t27fHgAEDoK2tTfcOmJubV7sW%0AaIcOHaCtrY2OHTvS2wSPv6Kigu5V++mnn0T+rlOnTiJffoXPMWmehwDg6+sLGxsbeHl54e+//0Zy%0AcjJcXV1hZmaG4uLiKo9HHHHPTdeuXdG4cWMUFhaiZcuW4PP5UFJSQnZ2Nvbu3QtLS0sEBATQ9zc1%0ANcXYsWOxa9cu+Pn5wdfXF82bN8eePXvo1/6AAQMwdOhQbNiwQSSZKykpwfTp05Geno7Fixdj0qRJ%0AAL6+5759+xZ6enrQ0tJC165d0aZNG1y7dg1fvnyp0fN34MABaGtrw9zcHMeOHcPz58/x888/i9yn%0AvLwcS5cuFRlRIExVVZV+zgcOHIgnT54gJiYGHh4e9GP7FsH5UVZWhps3byIxMVEkfhUVFZFzGhBd%0Aw7by/kaNRL9yCv5X1e0vKSlBUlIS0tPTRdpv2rRplfaVlJTo2/Ly8jh//jwOHz6MUaNGidzv8uXL%0ASEtLg7OzM/755x8AX3sT27dvj06dOtUozsqf0QTBFjLMkiCEPHjwAEVFRVi2bBnevXsHf39/AF97%0AX0JDQzFkyBC4u7vjwoUL9N8Ien06d+6MlStXQkVFBTNnzkRpaSn8/Pzw008/YcmSJZg/fz40NDSw%0Afv16yMnJ4ezZs+jYsaNIj4ywnTt3YtasWQAAiqJw8OBB6OrqYt68edDV1UVkZGSVITP+/v4wMzOD%0Aubk5pk2bBgsLiyrD4L5HREQEysvLMXbsWNjZ2SEnJwdnzpwRuU+HDh1gaWmJHTt21Gi4nLq6Otq3%0Ab19liFNNdenSBQDw8OFDeltoaCjMzMzon2HDhgH4+mE8ZMgQnDp1Cr///jssLS1x/Phx9OzZEzwe%0AT+S479+/x5MnT9CtWzf6C09ZWRnk5eUxf/589OrVS+T+kydPxuPHj7Fjx44qMcbFxcHBweGbj2PU%0AqFF0LxdQs+f6ez1+/BhFRUXo1auXyJdyHR0dGBgY0ENSv6Wm5+Iff/wBHo+HpUuXik2YKxP8P6s7%0AH5o2bYrBgwfj1q1bePz4MXJzc3H58mX89ttvaNKkCX0/SeeCpP2CJLCyO3fugKKoKl8anZycanQR%0AQkDw2hT8TJ06FQAwZMgQdOvWDeHh4Rg8eDAGDRqEK1eu0L0Pf//9t8SeBQEVFRUkJyeL9MAKHl/X%0Arl0xd+5cmJqawtHRUeTvHBwcRGLavn07vU+a5yEAtG7dGgsXLsSDBw+wYMECGBsb0+934h6POOKe%0Amz59+sDMzAz9+vXDlStX4OXlBUVFRdy5cwcAqvRwdenSBerq6rh16xYKCgqQnZ2Nrl27iiQ76urq%0A6NKlC3JycuihscDXYXiXL1+GqqoqfvvtN3p7o0aNMGfOHDx58gTjx4/HL7/8go0bN9LJXXWuXLmC%0ABw8eYPTo0XBwcABFUWIvskyePBkXL14UGf79LV27dsXnz5/x5MmTGt1fcH706NEDwcHBGD16tEhS%0AdP/+fZHzx8zMDDk5ORL3R0ZGihxf8L8S/MTFxYnd37NnT5w8eRLOzs70xUAAOHv2bJX2hVlaWsLQ%0A0BB+fn4i/zcAuH37NgBUucDi6uqKfv361ShO4c9ogmAT6ZkjCCEKCgrw9vZGo0aNEB4eTicl6enp%0AUFBQwPLly6GgoIAPHz7Ay8sLAHD+/HmUl5fj8OHDIr0zDx48gJmZGQICAjBx4kRQFIVdu3bRwxpf%0AvHiBAQMG1Ciu1NRUvHjxAlOmTMH79+9hZWWF4OBgJCQkwM7Ojr7fpEmT0KNHD6xevRo8Hg+LFi2C%0Arq7uDz0nnz9/RmRkJLS1tWFoaAg1NTVs27YN+/btE+lVBICVK1fC2toaS5cuFfli/S01vVItifCV%0A+d9//52+Og787yqxvLw8AgMDcfXqVaSkpCA9PR2xsbE4c+aMyJwaYcK9m6NHj6aTRl1dXZEvtdbW%0A1nj8+DF27dr1wx/sNXmu5eTkqiRHFEXVqMfkW891TVepqem5qKenh9mzZ8Pf37/GcyOri1FgzJgx%0AOH78OOLi4tCsWTNUVFTA3t5e5D6SzgVJ+ydPniy2LcH5VV3vWHUmTZokkvwJkgUVFRUcOHAAFy5c%0AwLlz53D58mWEhYUhLS0NCQkJVXorakrw+D5//oy7d+9i7dq18PDwwObNm+n7rF27VmRYXKtWrQBI%0A/zwUGDduHOLi4nD16lWsWbNG4vDs2ggJCYGKigr4fD527doFDw8PtGnThj6vxJ3ngm01uY+w7Oxs%0ATJkyBcHBwfD09MS+ffvooYRTp07F4MGD6R6lixcvIiUlBXv37sWvv/76zccgGN46aNAg6OjooFWr%0AVoiNjYWbm5tIkjl16lSkpaXB398f48aNq8nTA6Dm57Kfnx/4fD7Wrl0LExMTLFy4UOR11KZNG5Fh%0AsYDosP3K+ysPBw0JCREZvig85BcAgoKC6OkCvXv3xpw5c0T2//LLL5g/f77E+Bs1aoTVq1fD0dGx%0AyhxZwf+6Js9FdXESBNtIMkcQQpSVlekvTwoKCvQHuJycHCoqKujfhXtzBF/6ly9fjk6dOqGoqAhK%0ASkr0lyThoXy3bt1C//796b+tzZAbAAgODkZwcDC9ff/+/SJfoHV0dDB06FBoampiwoQJcHV1RXx8%0AfI2G1EiSlJSE3NxcABDplUpPT8f9+/dFhmnp6upi7ty5WLNmTbVzCcrKyvDkyRN06NDhu+K6f/8+%0AAIj8fYsWLdC1a9cq9z127BiOHDmChQsX0j2VgYGB2LJlC27fvi3yJbJJkybo0KEDrl27hsLCQjRt%0A2hTr169HSUkJPD096eFvwlasWIHff/9dpGfje9TkudbQ0BAp/gF8LZagpqZW7fHbt28PJSUlpKWl%0A4fPnz/S5npWVhadPn4p97iqr6bkIAH/99ReOHTtWbSEL4H//T0NDw2rv26dPH2hra+PIkSNo1qwZ%0AdHV1q/SYSjoXJO2XlIQIhvpdv35dJPmbPn06tLS0qswZkkRHR0dsPKGhoUhNTUVAQADdE7Vo0SIc%0AOnQIWVlZMDAwqNHxKxN+fD169EBsbCxSUlJE7iMojlGZtM9DYfr6+rh69SpjX5BNTU3pOZfl5eVI%0AT09HWloanYSmpqaKJO4ZGRn49OkTTE1N0aJFC7Rq1QrXrl3Dx48f6aF1Hz9+xLVr16CrqysyZHjN%0AmjUYNWoUCgsLcejQIQQFBcHFxQX379/Hli1bYG1tDWdnZzg7OyM9PR1OTk5IS0v7ZjKXl5eHpKQk%0AABCZAwoAsbGxIgU3GjVqhDVr1sDBwQF79+6t9rm5f/8+GjVqVONzytjYGB07dkRxcTECAgKwePFi%0AbN26ld6vrKz8zddYdfuF/1fimJmZwdLSEm/evEFERAS0tLSwePFier+Ghka171ldunSh5wMrKyvT%0AQ6MFw9+vX79O96qWl5djwoQJsLCwwNy5c2scJ0GwjSRzBFEDlpaWSExMxPLly9G/f3/s3r2b3ten%0ATx/Iycnh+PHj0NTUxM6dO/Hq1SucPn0az58/h7e3N7p160Zf3e7Vqxe6d+8OAwMDer7Mt2RlZSE1%0ANRUWFhYixSRCQkKQmpqKq1evVvmb7t27w8nJCXv37kVgYGCNK1aKExYWBgUFBWzevJlO0B4+fAgf%0AHx/s378fq1evFrn/hAkTcOzYMVy7dq3KsV6/fo0LFy6gtLQUhw4dwocPHyT2iFT25csXXLhwARUV%0AFbh79y5iYmLQp08fGBoa0hXLBMcX1qFDB2hpaSElJQV5eXmYNm0aKioqkJiYCCUlJXTo0AHPnj0T%0A+ZsFCxbA1dUVTk5OmDx5MtTU1JCRkYFXr17RvRfCWrVqhfnz53/zi/2FCxfQvHlzGBsbS7xPTZ7r%0A7t27Y9++fVi9ejX69u2Lu3fv4u7du9UO5wS+zstycXFBYGAgXFxc4ODggKKiIuzatQsURdFzRySp%0A7bkoLy+PNWvWVOk1E7hx4wby8/ORm5uLwMBAaGpqYuTIkdU+Djk5OYwaNQrbt2/Hq1ev8M8//1QZ%0ALivpXKgtAwMDjBw5EvHx8WjVqhV69OiBM2fOIDk5GePHjxdpNyUlBQ8ePKB/F77Q8ezZsyrxdO7c%0AGc2aNUNKSgrmzJmDP//8Ex8/fsSFCxegqakJHR0dkfs/evQIeXl56NmzZ7U9doLHX1FRgYcPH+LB%0AgwcwNTUVuc+NGzdEEjIej4devXpJ/TysjdLSUly9ehXa2to1SkLS09OhqqqK4uJiushTx44d0aZN%0AG9jZ2SE2NhZz587F8OHDkZeXh+3bt0NVVZUuXDJnzhwsWrQIkyZNwl9//QUej4c9e/agsLBQJJEA%0A/vf/9fDwwNmzZ7Fp0yb07dsXrVu3xtWrV3H16lV8+PABLVq0oIdCVv4fVBYZGYny8nLMmzePvm95%0AeTlmz56N0NBQep6ogImJCSZPnixS2VKgqKgIFy5cwOfPn3H16lWkpqbCwcGhxqMmBKZOnYrExEQk%0AJSXhzJkzdEVIwfGFaWlpoV27djU6ruB/JaCsrFylkBQAeHp6IjU1FaGhobCzs6MvQOTn51dpX19f%0AH61btxbZ5ubmhqSkJJHKlr1798Yvv/yCffv2QVVVFYaGhoiJicH169erFCqqSZxXr15Fo0aN6OHi%0ABCFLJJkjiP/H3pnH5ZT+//9133d7tmhBlpBOe3dSupsskyVbk30Zklsh2aUsU0ymKMnWNNIgSiW0%0AoRhlhlRITQwRg7FkTySKon5/9DvX9z731p0xn8Gc5+NxHtxnubbzPlfnfa7rer0VYNy4cbh9+zaS%0Ak5Px+++/Y/jw4fjpp58ANI52REREYMuWLfDz80OXLl2wceNGKCsrw8fHB0DjehkVFRW4uLhg6dKl%0ASEtLg5OTE6Kjo1FTUyNz3RzQuF6vvr4eQqGQISCgqqqKnJwcxMXFSaj2Af/3BywuLg5jx479oBfZ%0AGzduoKCgAM7OzgxJZ4FAgISEBBw+fFhimguXy0VwcDBcXV0lRrGOHz+O48ePQ1lZmSidubi4KFSW%0A6upqCIVCcDgcaGlpYeTIkfDz85Oavijr16+Hq6srNm/ejO3bt2PFihVoaGiAsbExtm/fDj09PQln%0Arn///oiNjcX27dsREhKC6upq6OvrY+LEiYzRGVEmT56MzMxMnD9/XupxoVCIQYMGMb5si6JoWy9e%0AvBi1tbU4evQoEhIS0LJlS3zzzTfE1ppi/vz50NPTQ3x8PPz8/KCsrAwrKyusXbu2SSXLD7FFY2Nj%0AeHp6Sh21XL16NYBGoYZevXrBz89P4S/gY8eORVRUFDgcjsSIICDbFsTXvinC2rVr0bVrV6SkpCAu%0ALg66urqYO3euhNDPpk2bGL/nzZsHOzs7AI1tl5iYyDgeHx+PESNG4OXLl4iPj4ePjw94PB6srKzg%0A6+vLEHMAgB07diA1NRWFhYUMQQZpiNZfRUUFZmZmCAsLY5xDtz8Nj8fDoUOH/id2qChPnz6FUCiE%0Au7u7hDMlDfqecLlcaGlpYcmSJWTEMygoCN27d0dKSgqysrKgpqYGW1tbLFq0iDggY8aMQYsWLbBz%0A506y3tPExASRkZGMdXGiaGlpYfny5Vi2bBl8fX2RnJyMXbt2ITw8HOHh4Xj9+jU6d+6MgIAACUdB%0AlHfv3iEpKQk6OjqYMWMGw2F3cXHBgQMHkJOTI3HdggULkJ2dLdGP3b17F0KhEFwuF9ra2pg+fTpj%0AxElR6I8yY8eORXBwMFm3Rqcvyrhx4xQO9yP+/HTp0gVZWVkS52lqaiIwMBCzZs1CYGAgeY6Ki4sl%0A8l+4cCG8vb0Z+9TV1REUFITp06eTfRwOB9u3b8fmzZuRkJCAFy9eoFOnTvD395cIN6BIOX19fdGq%0AVSsJISwWlv8FnAZFF0qwsLB8VMrLyzFw4EBs2LABgwcPhpubG27duoWwsDBYWFg0+bL2saisrCTi%0AAOLo6urC0NDwHy/DvXv3cO/ePanHDA0NFQ6f8CmTnp6OCxcuSLxAf2rQoz/SMDMza/ZX/Q+hqKhI%0AptJkc1RYvzRev36NESNG4MSJE81am/a589NPP0FFRaVZoRE+ZcRHk2hUVVU/6GNDc/kU+vwvjcLC%0AQkRHRyM6OvrfLgrLfxB2ZI6F5V9CW1sbixYtQkxMDFnPUV5eDqFQiPj4eIXifX0MSktLZU51HD16%0ANEJCQv7xMqSlpcmM17Vu3TpGXLfPkdraWhQVFUnI93+K0KM/0oiNjW1SvOFj4Ovry1DFE4VeW/df%0A5ODBg1i3bt1/ypGrqKhAeXk5li1b9m8X5aMhq78VF1f6p/gU+vwvjV9++QUBAQH/djFY/qOwI3Ms%0ALCwsLCwsLCwsLCyfIWycORYWFhYWFhYWFhYWls8Q1pljYWH5aDg5ORHRBDc3N1AURTZzc3OMHj2a%0ACISUlZWBoiiJxfIURZEF7LW1tQgODoajoyPMzc3h5OSELVu2kNhAy5cvB0VRePnyJc6dOweKouDq%0A6krCRbx8+RIURRE1z4iICEaZ6G3kyJEK5ffy5UssX74c9vb2JBA1HcyXrk9TyqF0mWlltfv378PH%0Axwd9+vSBtbU1xo4dKyHcsX//fri6usLCwgK9evWCh4cHfv/9d4k0KYoiAYEfP35M9tHtKdpeAPDm%0AzRuEhYXh66+/hoWFBZydnREdHU2Ea76U+ja3XYD/s5WrV68CaLRLa2trhiKeq6srsXfa/nbv3k2O%0AZ2dnk8DLX331FRYtWiSxNvT169ewsbEBRVE4ffo02U+nJ22jg1WL56dou4kqH+7evRsUReHcuXMk%0AzaZCSdDPtngbGxsbo3fv3pg/fz4JbSCKu7s7KIpCeHg4Y7+setJtK+1eyaoDzfnz5+Hu7g4bGxtY%0AW1vD1dWVEVxbtK+SRUpKCiiKQkpKitz7UVFRIXHcwsICo0aNwokTJyTaX56dAcCBAwfg4uICCwsL%0A9O/fHwEBAXj27BmjbGVlZTAxMYGxsTGJhypaZmlbREQEOU6HP3j//j2io6MxbNgwmJubw87ODvPm%0AzcONGzdImvT9Pnr0KNkXHBxMnmvRdmJhYfnfwzpzLCwsHw01NTVGfDkNDQ3ExMRg165dCAkJwcOH%0ADyUCv8ojKioKsbGxcHNzI4Fjf/rpJ+zdu1fmNaWlpdi5c6fcdAMDAxETE0M2OrxCU/kFBwcjMzMT%0A8+fPx9atW9G9e3cEBQXhxIkTRJG0qfh69HF1dXVUVFRg0qRJOHfuHBYvXoyQkBBwOBzMnz+fvATu%0A2bMHAQEB0NbWRmhoKPz9/fHgwQNMmzYNhYWFjLS5XC5yc3MBAKdPnyYBjGXh7e2NPXv2YMyYMdi8%0AeTMsLCwQHh6ODRs2fFH1bW67yKK6ulphAZv09HTMnTsXbdq0QVhYGGbNmoVTp05h6tSpqKmpIecd%0AOnQIr169AgDiKAONKqC0fVpbWwMA+S1NCKQ57RYRESFVcKg591T8nMjISERHR2PWrFnIzc2Fp6cn%0A+agCADdv3sTZs2cBNDqdogI3dL1oJdRly5YhJiZGQn1TkToAjSEipk2bhqqqKvj7+yM0NBStWrXC%0AypUricMhrQ7S6in6L9CoWivad8TExDDEqiZPnoxdu3Zh3bp1ABrVY6WFj5HFtm3b4O/vD2NjY2za%0AtAkTJkxAcnIyZs6cyQhcvm/fPhL7VLQ/dHR0JOXq0qULtLW1ye9Ro0ZJ5BcaGorw8HCYmppi48aN%0AWLhwIS5evIiJEyeSDyA0wcHBqKysVKidWFhY/newAigsLCwfDVtbW8YLHI/Hg42NDRoaGvDkyRO0%0AadMGKioqCqdHqyq2adMGfD4fDg4OMDMzkxtvisfjITIyEs7OzowAv6KYmpoyYoDRghJN5ffkyRMi%0AeW5rawtLS0v07dsXurq6aNeuHYyNjUkwWlnw+XycP38e7dq1Q0REBJ48eYLo6GgSTJ7P5yM1NRX6%0A+vqoqanB5s2bYWhoiOjoaFJOe3t7ODs7Y8uWLQwHwNTUFLm5uZg2bRry8vJgZmaGS5cuSS3HuXPn%0AkJeXB09PTxJfzsnJCYaGhjA1Nf2i6tucdpEHj8dDbm4u0tLSpL4Yi7Jlyxa0b98ekZGRxOb19fVR%0AUVGBuro64jglJCSgQ4cO6NWrFzIzM3Hnzh107doVrVu3Jsqd9Mu6qJKn6EhNc9utrq4OAQEBjFE9%0AoDEOX4cOHaQGEhelV69eZLSaxs7ODq1atUK/fv1QW1uLiIgI5OXlkftMB5v38PDAzp07cejQIRKT%0Ajq4XHaPPzMysSaEdWXUAgJCQEGhpaSE2NhYtWrQA0OjkbNq0iQSNFu+rpGFqago9PT0YGRmR9u7c%0AuTNDcZLD4UBZWZn8NjAwINL9fD4fgwYNQmxsrEIqlTU1Ndi+fTssLS2JIzto0CDo6+uTOquoqKC2%0AthYHDx5Er1690NDQgLS0NCxZsgQtW7aErq4uUf/V0NDA+/fvGXYjGjqlrKwMe/bsgaOjI2O01Nzc%0AHBMmTEB0dDQRQ+FyuSgvL0doaCjWrl0rs51YWFj+97AjcywsLB+NwMBAxrTJqqoqWFpawsrKCoMH%0AD0ZZWRlWrVqlcHpCoRDa2tpYtWoV7O3tMWHCBFRVVUkNLEszefJkcDgcEiNKGvTUN3qjY6A1ld+c%0AOXPA5XKxePFi2NnZYc6cOWhoaCAOTXp6epNBk0eNGoWMjAwAwOXLlwGA8aKnp6cHLy8vMn2quroa%0AAoGAoWDYsWNHdOvWTcIhcXBwQEFBAd68eYP8/Hy5Mv7S8uZwOPDy8kK/fv2+qPo2p13k4ejoCCMj%0AI4SEhKCiokLmeRUVFbh//z4sLS0ZHy8GDRqECRMmkFh658+fx/Xr1zFmzBiMHz8eDQ0NDKdLUZrb%0AbkKhEGfOnGFMOwQaR+ZOnjxJ4rLJYs6cOXJHv+nAyX/++SeAxqmkaWlpsLW1hbe3NzQ0NOSOriuC%0ArDpUVlbi1q1bsLa2Jo5cbW0teDweli5dCoFAAECyr5KGgYEBcnJyGFL969evZ/QdHh4eMq/v1KkT%0AtLW1GVMW5XHjxg3U1NRIOH6jRo3CqFGjiC1lZmbi+fPnGDduHMaNG4fq6mqJdlAEOjxB3759Gfut%0ArKzQokULht1oamqSUUJ6hJVGWjuxsLD872CdORYWln8MDQ0NJCUlITExEVFRUejWrRtmz56Nx48f%0Ak5dOUYeL/j8dLLdHjx44fvw4NmzYgDFjxuDFixcIDw+XO9Wtc+fOWLBgAQoKCnDgwAGp54SGhiIp%0AKYlstEPSVH52dnY4ceIEgoKCMHToUNy9exeBgYEkgHxzef/+vUQbSDsuDWnXCAQC1NTUYM+ePXjx%0A4gV5cZWXtvgIiyhfSn2bOo+edinNFkWdIyUlJQQFBaGyslKuI0C3qby2BRqDhgONI6IURaF9+/ZI%0ATU0l0y4Vpbnt5uHhARMTE6xfv16uU/p3oeufnp6OV69ewdnZGbW1tejfvz9KS0tRUFDwwWk3VQfR%0AUbcxY8YQ52vo0KEfnCfQuO5PtO9QZNotfX+asrPm2I2amhrs7e0hEAigpqaG+Pj4Jq+TVS5pNiJt%0An6+vL/T09LBq1SqZcSBZWFj+97DOHAsLyz8Gj8cDn89Hr1698PXXX2PChAl49eoVioqKyDqTqqoq%0Acv7r168BNH4FBoDVq1cjNDQULi4uWLt2LU6cOIGuXbsyhCKkMX36dJibm8sUcqAoCnw+n2zt27dv%0AMr/a2losWbIEsbGxGD9+PMLDw3HixAloaGiQ9VjNhR7hKi4uJvtu3LiBUaNGITMzE4aGhlBVVUVe%0AXh7j5fTevXv466+/YG5uzkjP1NQUrVu3RnR0NFRVVeWOYNJ5X7hwgeyrq6vDxIkTsWnTpi+qvk2d%0AR4+UiQpTiNsijZWVFaZNm4YjR47g9u3bUvPT1taGrq4uSkpKiJgMAGzduhVeXl54+PAhnjx5QkQo%0Axo4dC4FAgEePHuHVq1cy4/zJorntpqSkhODgYFRVVWHPnj3NyksR6FiAPXv2BAAkJiYCAIKCgiAQ%0ACIiQxoeMQtLIqkPr1q3Rs2dPFBcX48WLFwCADRs2ICkpCQYGBh+cH03Hjh0ZfYe80ahnz56hvLyc%0ATD9sys569OgBFRUVXLx4kZGOv78/Fi9ejNevX+PSpUv4448/8ObNGyLi8ubNG9y9excnT55sVl3o%0A6dQ5OTmM/YWFhXj9+rWE3bRs2RKrV6/GnTt3kJ6e3qy8WFhY/jnYNXMsLCz/GO/fv0d+fj6ARqdt%0A//794PF4MDIyQosWLWBsbIxjx47B1NQUXbt2xZEjRwD83xqahoYGJCUlQUVFBY6Ojrh58yYePHjQ%0A5DQwHo+H4OBgjBs3Turxixcv4vnz5+Q3h8OBQCCQm5+KigoqKysRFRUFHo8Hc3NzFBcXo7q6WuKl%0ABwDy8/PRtm1bGBsbyyznlClTcODAAQQEBGDevHnQ1NREZGQkbt++jQ4dOkBTUxMzZ87Ejz/+iJkz%0AZ2L8+PGorq5GdHQ0GhoayFo3Gi6Xiz59+uD48eMQCARQVVWVmbeDgwNsbW0RGxsLDQ0NGBkZITk5%0AGRcuXMCQIUO+qPo2dV7v3r0RExOD1atXY8qUKaisrER6ejq6d++ODh06SKS3aNEiZGdnM5QtxVmw%0AYAH8/f2xYMECjBkzBn/99Reio6PRvXt36OrqYtu2bairq4OPjw9oa7iGAAAgAElEQVRpz7q6OixY%0AsAB79+7F1KlTweFwZKYvSnPbDWh0rIVCIUMVUpS3b9+iqKgIHTp0kLtGlaagoADq6uq4ffs2fv75%0AZ/To0QN9+/ZFQUEBrl+/jpEjR2Ls2LHk/A0bNuDEiRN48OABOnbsqFA9Fa2Dr68vvLy84ObmBqFQ%0ACE1NTRQWFuLhw4fkw40oly9fRnV1Nezs7JrM8/bt26RPo7GwsJA4/vr1a8TGxoLD4WDatGkAmrYz%0ALpcLDw8PbNu2DStWrMDAgQNx4cIFHDhwAAMGDICmpiZZexgSEgI9PT0AwPPnz7FkyRLExcU1qdAp%0AioGBAUaPHo3U1FQsXrwYw4YNw5MnT7Bt2zZoaGhg1qxZEtcMHDgQw4YNYyhbilJZWYmSkhJ069ZN%0A6rPDwsLy8WGdORYWln+M6upqCIVCAI0Olo6ODoKCgsjX7IiICAQFBWHr1q148+YNdHR0MH/+fIwY%0AMQIAsHLlSqirq+P48ePYt28fWrZsieHDhzcphw80qgF6enqS9XCiiE+N4vF4uHLlSpP5hYWFYcOG%0ADdi3bx9evHiBtm3bYurUqVi6dKlEHkKhEIMGDUJkZKTMMurq6mLfvn0ICwtDSEgI6uvrQVEUoqOj%0AiYLh/Pnzoaenh/j4ePj5+UFZWRlWVlZYu3YtevfuLZGmvb09cVrkweFwsH37dmzevBkJCQl48eIF%0AOnXqBH9/f7i5uX1x9ZV33qBBg7BixQrEx8dj4cKFUFJSgpWVFVasWCFV+VJdXR1BQUGYPn26zPzG%0Ajx8PDQ0N/Pzzz1i8eDFatWqFESNGwM/Pj3w00NHRwYwZM8i0YgBwcXHBgQMHkJOTQ8RDFKG57QY0%0AOpzZ2dlSRxifPn0KoVAId3d3rFy5ssn8586dC6Bx9EkgEGD58uVQUlIiU0m9vLzISB3QOHru6+uL%0A+Ph4+Pr6KlxPRerQv39/xMbGYvv27QgJCUF1dTX09fUxceJEuLu7S6QRGhqK0tJShjiILBITE8lI%0AIw1dR9HjKioq6NmzJ7Zs2ULaXxE7W7RoEbS1tbF3714cPnwYbdu2hZubG5YsWYLnz58jIyODhHkR%0A5eDBg8jPz8fNmzfRo0cPhdsvKCgI3bt3R0pKCrKysqCmpgZbW1ssWrRIZjoBAQE4c+YMGfkUpbS0%0AFEKhECtXrpTa1iwsLB8fToOsxQssLCwsLB9Meno6Lly4oLCU/efOf62+/wV++uknqKioSA2F8CXx%0A4MEDzJ49G4cPH/63i/JF8N1338HR0RHDhg37t4vCwvKfgF0zx8LCwvKRqa2tRVFRkdTpbV8i/7X6%0A/heoqKhAeXk5GaX9kklOTkZoaOi/XYwvguvXr0NHR+dvC82wsLAoDjsyx8LCwsLCwsLCwsLC8hnC%0AjsyxsLAwoBXSAMDNzQ0URUlsa9asYRwXXQwfHBwMiqJQVlaG5cuXS72eoiicO3dO5vHZs2cDgMRx%0Ac3Nz9O/fH5s3b5Z6XDx9mrS0NFAUhQEDBkgECqYoCt7e3oz0RAUVdu/ezUiPlpEXFWE5dOgQyZcO%0AYkyfJ77R8bmcnJxgYmLCUK7z9vYmwcxltT3dthRFNbl2kK5PWVkZIiIipKY1cuRIlJaWgqIozJs3%0Aj3F9UlISKIpCbGys3OsBkOOBgYHk+uzsbFAUhZSUFKSkpMisT0REBBoaGhAZGQknJydyn9esWYOa%0AmhoJu5QFnUdKSgrOnTsnNS/xOIfu7u6gKIoRNFk0LYqisG/fPrJ/yJAhoCiKrIOiz6OVKUXtSZSs%0ArCyJY5WVlXBwcMBXX32FS5cugaIofPfdd3LruHTpUlAUhUePHmHTpk1S63js2DHk5+eDoigSz61f%0Av34wNTVlxA6bPXs2UTSkqa+vJ7YrHtqDzi8oKIjsO3bsGCiKYqgbnjt3Dm5ubuDz+ejTpw9mz56N%0A0tJSAMCdO3dk2sHVq1dJHoWFhTLb4N27d6AoiqxZ7Nevn0Ra9BpMujzTpk2DtbU1LCwsMGbMGAk1%0Axnv37sHHxwcCgQDm5uYYPHgwtmzZgtraWqnlNjc3x7Bhw5CSkiL3fomzdetWUBSFb7/9lrGfTr9/%0A//6M0BTW1takngcOHGCUwcrKCt9++y1DkbapNqM3MzMzODk5YceOHSQMgXj6pqamsLe3x5IlS0iZ%0AJk+eTAK60+fPmTOH5EPbMR2+hLZXWrXzyZMncHZ2homJCZKTk0karDomC8uHwwqgsLCwMFBTU2P8%0A1tDQkBC1EFeECw4OhoODA1q3bs3Y7+npiW+++QbV1dWYO3cuHB0dSZBdUdXDyMhIaGhokN9t27Zl%0ApEMff/v2LXbt2oVt27bB3t5e4fRpBbiHDx8iKyurybUcERERcHZ2RufOnaUe53K5ePr0KUpLS2Fs%0AbIzc3FxwuVyJOE9dunRhODcAGPLo9fX18Pf3R0pKCpSVlRnnLVu2DC9fvsTdu3exevVquLq6YtSo%0AUSR/QPJeiUMfV1dXJ/sCAwPRpUsX8ltDQwPGxsYwMzPDyZMn8eLFC7Rp0wYAcPjwYSgrK8PFxYU4%0ABdKuFyUxMREuLi4S8v+Ojo6IiYkB0ChAU11djbCwMACNsQFTUlKwdetWTJ8+HQKBAMXFxYiKioKy%0AsjJWrFjRZF1F6yt67uTJkzFkyBDym1YABBqDbdMBkPfv34958+ZJKF1yuVzk5uZi0qRJuHfvHu7c%0AuSNVFKUpBg8eDBcXFxw+fBhZWVkYPHgwwsPD8ezZM/z000/Q1dUFwLxX0qCPi9YxKCgI+vr65DdF%0AUSQ8gCjv37+Hv78/kpOTGaIropw6dQr3798HAOzdu1dqUPj4+Hi4uLiQ4OCinDlzBh4eHrC0tMTa%0AtWvx6tUrbNq0CVOnTkVmZiY5b+jQoZg4cSLj2i5dupD6yWsHHo8HFRUVRhsYGBgw1mvS8QEvXrwI%0ADw8PIu6joaGB5ORk+Pn5oby8HB4eHqisrMS0adNQVVWF2bNno1u3bjhz5gyioqJw5coVbN++nVHu%0ACRMmoKqqCvHx8VixYgU0NDQUmlZYV1eH/fv3AwCKiopw5coVCWf60aNHTcbSXLRoESwsLPDw4UNs%0A27YNQqEQhw8fRqdOnZosQ+/eveHt7Y2amhqkpaUhLCwMHA6HEfx80aJFsLKywvv375GVlYWkpCT0%0A6NGDiNyI8+uvv+Lo0aNN9qvl5eVwd3dHWVkZNmzYgBEjRpB1ik3ZPQsLi2xYZ46FhYWBra0tY/SK%0Ax+PBxsaGcY6o48HlclFeXo7Q0FCsXbuWcZ6hoSEMDQ1JXCUdHR0SdkAUPp9P4s4BkHjRpI+/efMG%0A2dnZKCgowPv37xVK//Lly7h48SKmTp2KgwcPIi4ursmXjrq6OgQEBJBRNnG6deuGhw8fIjc3FxRF%0AIT8/H2ZmZoxRD6DxBUW87VRUVMj/eTwerl+/jujoaIkXJVquXktLC0CjwyNaN9oBkwefz8f58+fR%0Arl07ss/U1JSM/tFlABpjna1ZswYZGRmYMmUKHjx4gMLCQgwdOpSUQd71NFwuF/7+/khLS2Ps19XV%0AJQ6LhoYG3r9/z6gPHZaiZcuWMDMzw4ABA9C5c2eSt7hdSsPU1BR6enowMjLCs2fPADS2m+g9EHXW%0AaCffw8MDO3fuxKFDhyScF1NTU5w5cwbv3r1Dbm4ulJSUYGRkhHv37sktizQCAgJw9uxZ/PDDD1BX%0AV8f+/fsxevRoDBw4EEBjXLam7qmVlRUuXrxIHG66jLRCLIfDYdiYKDweD6Wlpdi5cycZ/RYnPj4e%0AGhoacHV1RWJiIgoKCiQk+zkcDvkIIc7WrVuhqqqKqKgoUsauXbvixo0bjFALenp6jPtCl9vCwgLt%0A27eXGw6Bw+GgT58+sLS0JPs0NTUZ6dF9SGhoKLhcLmJiYohUPu1Y//jjj5g6dSpiYmLw4MEDbNmy%0AhThlgwYNwtu3b3HgwAEUFhZCR0cHQGOcua+++gpAY3iP/v37Y/fu3Qo5c1lZWXj69Cmxt7i4OKxb%0At45xDo/Hk/lBhMbY2JjMDOjUqROmT5+O/fv3Y8mSJU2WoV27dqT8AwYMgLOzM2JiYhjOnKGhIWxs%0AbFBXV0cce3mB6elQMNL6dpqKigp4eXnh3r172LJlCwYNGgTg/55ZUaVTFhaW5sFOs2RhYWEQGBiI%0A4OBg8ruqqgqWlpaMTVTCW1NTExMmTEBycjIZ5WguX331FSN98Sk39HE7OzscP34cnp6e5IWkKeLj%0A48HhcDB9+nQ4OzuTL+LyEAqFOHPmDJKTk6UeV1ZWho2NDXJzc3Ht2jU8ffpU6ovMtWvXJNqOfjkC%0AGl/eHR0dERUVhZs3bypUH5r09HSpoyaijBo1ChkZGYx948ePZ5SHDt0wcuRIqKqqkrY/cuQIGhoa%0AGLHB5F1PIxQKcfPmTURFRTWrPuPHj4eBgQEiIiLg6OiIoUOH4s6dO8SRELdLaRgYGCAnJ4cRyHn9%0A+vWM8r59+xZAY7DmtLQ02NrawtvbGxoaGmT0URQHBwe8evUKFy5cQG5uLiwsLNCiRYtm1Y2mdevW%0ACA4OxuPHjzF79my0b9+eMa3yyJEjEpLz4owbNw6HDh1i7BszZgypnzw5eGNjYwgEAhLbT5w7d+4g%0ANzcXw4YNI+lIC+wtFArJRwhxLl++DENDQ4az2adPH0yZMoU4RACwZ88exn2hw5F89dVXOHXqlMSI%0Arzg7duxgTFktKSlhpEc7mnR5RGOeKSkpwd7eHtXV1bh58yYuX74MABLxK+k+hj4uTqtWrdC9e3f8%0A+eefcstKEx8fD01NTcybNw/W1tbIyMhARUUF4xxXV1doaWnB39+fTPGUBz06qmgZRFFSUoKZmRme%0APn2KyspKsn/evHmwtLSEjY0NgoODMWTIELlhONzd3ckHPVl4enrixo0b0NbWhr29Pdnfo0cP5OTk%0AKBTLkIWFRTrsyBwLC4tcNDQ0yPQ4GtGXZaAxSO/JkyexatUqxh9qRYmJiWG8vIlO4wOAnTt3ori4%0AGD/++CMcHBywcOFChdJ98eIFMjMzwefzoampiSFDhiA9PV3qF3FRPDw8kJeXh/Xr10tMBaMRCATY%0AvHkzsrKyiHMnjoGBgcQLDj06RbNmzRqMHDkSAQEBEtNU/wlCQ0MZUz3pKbOtW7fGoEGDkJGRgb/+%0A+guHDx9Ghw4dJJxmWdfTjBw5Ejdv3kR0dLTEGjx5aGtr4/Dhw8jJyUFubi7OnDmD6OhoXLx4EbGx%0Asc2v6P/H3d0dw4cPJ7/pUav09HS8evUKzs7OqK2tRf/+/XH06FGJkShzc3O0bNkSp06dwtmzZ+Hm%0A5oaioqIPLk///v0xYsQIZGRkwN/fnzEi/aFs2LCBTAluytH84Ycf4OLigoCAAImpbYmJiWhoaMDg%0AwYPRunVrWFhYSA3s7erqimvXriEqKoqxXgoAGhoaJKYbS2PkyJEMpUx5Ae4VoXv37oxnmu5D6uvr%0AIU3nTbSMskadFNWHU6S+165dQ2FhIUaOHIk3b97A2dkZxcXFSEpKYrRhmzZt4O/vjyVLljTrg4gi%0AZZCHaBv4+flBS0sLQUFB6NSpE7777ju0atVK5rV2dnZ4/fo1kpKS0L17d6nnlJeXY8qUKYiPj0dw%0AcLDc/peFhaV5sM4cCwuLXHg8Hvh8vtxzWrZsidWrV8Pb2xuPHz9udh7m5uZyXxYsLS3h6OiIp0+f%0AIikpCXp6egoFMk5OTsabN29QXFzMCBadkZEBX19fibV5NEpKSggODsb48eOxZ88eqecIBAKsX78e%0Au3fvhrW1tdQ1XWpqak22nb6+PhYvXozg4GCF1oX9XSiKgomJidRjY8eORUZGBtavX4/r16/D29tb%0AYn2YvOtpvv/+ewwfPlxqwHZZbN26FTdu3MDmzZvJFKxp06bh3LlzqK2tlTl1sCk6duwo9R7QgZ+D%0AgoIYgh5xcXEMZ47H48HW1hYJCQl49eoVBALB33LmABDHS/yjxYdCURSMjIwUznvhwoUICQlh2Nub%0AN2/IaJaXlxfjGmmBvdesWYMRI0Yw1pMBgImJCW7cuIGXL1+SZzohIQFZWVlYvnw5yVNXV7fJZ6M5%0AqKurS03P1NQUV69eZTikdXV1OHv2LDQ0NNCjRw+YmZkhPz8fOTk5DMc/JycHwP9NeRantrYWt2/f%0AVmiKIB1Y/MiRI2RKMdBohzNnzmScS68li46ObtJJo9dGfug0xWvXrkFbW5vRF3bv3h1ff/01eDwe%0A/Pz8MH/+fCQlJcldK+rn54eTJ08iIiJC6vEdO3aAz+fj2rVrSElJgZOTEwYPHvxBZWZhYWHCOnMs%0ALCxyef/+PfLz8xn72rRpI7Fwf+DAgRg2bBhD2VJRCgoKGCNzampqUteLLFu2DDk5Odi7dy9Gjx4t%0A16mor69HYmIitLS0sHHjRrKfHvER/yIujpmZGYRCIUPZUhQTExNoaWnh+fPnDEdRlOrqaom209PT%0AQ48ePRj7aHGI4uJimeWRR35+Ptq2bcsQfZHFxYsX8fz5c/Kbw+GQ8gsEAnTs2BG//vorOBwOxowZ%0A06zradq3b4+lS5dKiL/IQ01NDb/88gt8fX0xcuRIPHr0CFeuXIGRkZGEI3f58mVUV1dLrOVSlIKC%0AAly/fh0jR45kTCPdsGEDGYkSxcHBAb/++ivU1dUZKomyePTokcRUYVdXV4XL19DQgDNnzqBdu3aM%0A9Ykfi2nTpiEjIwOXLl0iax4PHz6MyspKzJgxA3379iXn+vn54eDBgxIxBDt27IglS5YwHGGgcYqe%0Al5cX5syZAzc3Nzx79gzh4eFo2bIlOnXqhPLycgCNgbrFnw0jIyNoa2uT348fP8bNmzdhbGws88NL%0AU8yfPx+zZs2CUCjEzJkzoaGhgf379+P27dvw8fGBqqoq3NzckJKSgoCAAJSVlaF79+44ffo00tLS%0A0LdvX/Tu3Rt37txhlPvNmzc4ePAgXr16JXcKItA4Vf3w4cMwMjLCihUryP709HSkpaXh+PHjEmsl%0AAwMDMXz4cIayJU1paSlUVVXx/PlzREVFQUNDQ+YMAnGePXuG/Px81NXVISsrC7dv38bSpUulnuvq%0A6oqjR4/it99+w759+yQUOEVp0aIFvv/+e5l9qpGRETgcDtasWQNXV1cEBASAz+czpt6+ePECV65c%0AQffu3SVG/FlYWGTDOnMsLCxyqa6uhlAoZOwTCARSxUECAgJw5swZvHjxoll5iIt/dOnSBVlZWRLn%0AaWpqIjAwELNmzUJgYCASExMZogqinD59Gvfu3cOMGTMY69n4fD727dsn9Yu4OAsWLEB2drbU9UW0%0ACMOxY8cgEAikrm+5e/euRNuNGzdOYu0Xl8tFcHAwXF1dUVdXJ7dM0hAKhRg0aJCE6qg0xFXyeDwe%0AWUPI5XIxevRoREZGok+fPlLVPOVdL8rkyZORmZnJWF8pD09PT7x794683Kqrq6NPnz5Swy+Ehoai%0AtLRU4bTFoUdJvLy8GCMa06dPh6+vL+Lj4xkON+2s2tjYKDRCWFJSAj8/P8a+5jhz79+/h1AohLOz%0AM7Zu3arwdYpCC1aMHTuWjPwkJCRATU0Nc+bMYYyST5o0CRERERLr9ABgypQpyMjIYHyE6N+/P6Kj%0AoxEZGQlfX19oaGjgq6++gp+fHzQ1NYkzd+zYMRw7doyR3saNG8naOaBxZMzf3x/bt2/HgAEDPqiu%0Affv2RUxMDH766ScEBwejrq4OhoaGWLt2LXHk9fT0kJSUhE2bNmHXrl2oqqqCnp4eZs+eLRFmgi63%0AsrIyunbtiqCgIMZonjRSU1NRXV2NKVOmMPqizp0749ChQ4iNjZWYjq2npwdfX1+pqpZ0aBZ1dXWY%0AmZnh559/lqm8K05hYSGEQiF4PB5xyD09PWWe//3336OgoACbN29uUuTFycmJTCGWRY8ePTBr1ixE%0ARkbiu+++Y6y7vHLlCoRCIVatWoUpU6YoVB8WFhY2aDgLCwvLZ096ejouXLggV878S+LBgweYPXs2%0AkTX/EklJScGVK1fg7+//bxflX6OhoQHTpk3DihUrJGYCfGrcvXsXZWVlUo/17NmTMQL1T3Hp0iVU%0AVVVJPda7d+8Pnqr8v2T58uUYOHAgOwWThaUZsCNzLCwsLJ8xtbW1KCoqwqJFi/7tovzPSE5Olquc%0A97lTW1uLCxcuKCQ1/yWTm5uLoUOHfvKOHNBok7IES9avX9+skdkPZe3atfj999+lHjt16tQnP3Xx%0A6tWr6NixI1kzy8LCohjsyBwLCwsLCwsLCwsLC8tnCBtnjoXlE8XJyQlOTk7k97Vr1+Dl5QU7OztY%0AWlpi2LBh2LFjh4R8dllZGUxMTGBsbCwRu8zNzQ0URcHc3JwsrC8qKgJFUaAoiqzlos8T39asWYOy%0AsjJQFCV1LZMoy5cvB0VRKCsrQ0REBCiKwtWrV8nx7OxsUBRFFPScnJyk5rlz505GuitXrgRFURKj%0AFufOnQNFUVLX8tFlkbadO3eOHKeDjwPA7t27yXFFeP36NWxsbEBRFE6fPi01f1ExFfH0RetvYmIC%0AR0dHhIaGKhRrim5f8S0jI4PRLrLOo+8DfVxUuET8PsmzDQB4+PAh5s2bh969e4PP58PV1ZWxhub6%0A9esQCoWwtrZGr169MHHiROTl5QFonFoompcsRJ8NNzc39O7dm3E8ODiY2B7QqNQYFhaGgQMHwtzc%0AHA4ODli2bBkePXrESFN89EQ87X379sHZ2Rnm5uZwdHSEr68vCU5Ol118U0QwhSYtLQ0URWHAgAES%0AAdLptESn8rm6upJ2oO8zvVlYWGDUqFE4ceKEQnlLq7+3tzdDgOXFixdYtWoV+vbtCzMzM/Tv3x9r%0A1qxhPDd0/qKCHNu2bSP7s7OzGeeJb8eOHftodkAj2v/Q/Re9GRsbw8bGBkuWLCF9ovhzYmZmhq++%0A+gqrV6+WeB6b6o9En+nevXvD09OT2J1ovyN+vuhGx6KTZ3+K8G/bl7z+ran6ix4PDw8n6QqFQrKf%0AtsOm7FRR+2Jh+Vxgp1mysHyiiMqGl5SU4Ntvv4Wenh58fHygra2NtLQ0hIWFoaamhqE0t2/fPiJq%0AsHfvXol1VFwuF3V1dTh37hwGDhyI3NxccLlcCQlsDQ0NCUGN9u3bk9hUTcno08fFY1nJo0uXLhIK%0AiKIxzSorK4ljcPz4cTx+/Bh6enpNpuvp6YlvvvkG1dXVmDt3LhwdHeHh4QEACilAKsKhQ4fIy2Bc%0AXBxDEZAmIiICzs7OMsUK6Pq/ffsWJ0+exK5du/D69WviKDVFYGAgQ+7eyMiI4dCPGjWKxMObO3cu%0AOnfuTJxyQ0NDJCUlAWiUS3dxcZGqKArItg2gMebgjRs3sHLlSrRq1Qo7d+7E0qVL0b17d5iYmMDL%0Ayws8Hg9BQUHg8XjYunUrvL29ceLECWIzitqWoixduhQnTpzA5MmT4eDggNu3byMqKgpnz55Famqq%0AQkqJZ8+exerVq+Hi4oIVK1bg1q1b2LBhA2pqavDjjz+S8+bPn89oN1otUhESEhIANDrEWVlZGDZs%0AGON4dXU1Vq9eLfGBQ5TJkydj8ODBeP78OXbs2IH58+cjLi5OahzE5lBXV4eZM2fi6tWr8PDwgIWF%0ABUpKSrBjxw4UFhbi4MGDZE0Wl8vFpUuXUFlZidatW8vsY6ytrbFgwQLGPtEPHB/bDkQZMmQIJk+e%0AjIaGBuTn52PHjh3o0KEDIwQD/TzV1dUhOTkZ+/btg6WlJRFOUaQ/mjx5MoYMGYL6+noSK3PTpk0y%0ApwnT54vSsmVLhe1PHv+2fSnSv8mqPw2Xy0Vubi58fHzw5s0bFBYWMmxLETtVtJ9hYflcYJ05FpZP%0AFFtbW/L1dNOmTaivr8fu3btJrCQnJyeEhYWhW7du5Jra2locPHgQvXr1QkNDA9LS0rBkyRLGH0NN%0ATU20bdsWubm5GDhwIPLy8mBmZoZLly4x8ufxeBJ/oJWVlcHlcmFsbCwhpS0On8/H+fPn0a5dO7Kv%0Arq4Ob9++Jf8XR11dXSJP0UX7dNw4Dw8P7Ny5E4mJiQqtFTM0NIShoSH5Mqujo8NQlaOpra0l5ZMV%0ASFgWCQkJ6NChA3r16oXMzEzcuXMHXbt2ZZxTV1eHgIAAqaOHQKOTRJfr66+/xq1bt5CcnAw/P78m%0Ag0EDjTG16JEUDocDFRUVhjPXuXNn4kjyeDy0bt1aajtwuVz4+/sjLS1Naj6ybAMAnjx5AiUlJbRr%0A1w729vagKAq5ublQVVXFu3fvUF5ejs6dO0NPTw98Ph8GBgYoLi7G+/fvYWpqCj09vSZjpok+GzT0%0AfQOYAZQLCgqQlZWFiRMnYtWqVWR/x44dsXjxYsTHx0vI7kvjyZMnABqfH0NDQwwYMAAdOnSQsOMe%0APXow2kZebC5RLl++jIsXL2Lq1Kk4ePAg4uLiJF62eTwecnNzkZaWhlGjRklNx8DAgAR65/P5GDRo%0AEGJjYxV62W5oaJDZjkeOHMEff/wBHx8fzJo1CwAwaNAgqKurIzw8HEeOHCGhLExNTXH58mXk5+ej%0Ab9++uHjxotQ+pk2bNhLlUlVV/Vt2oCi6urqwsbFBfX09KisrAUBCpIR+nmpra/HHH3/gl19+YfQL%0AivRHnTt3ho2NDaOc8spMn0/D4XCgrKyssP3J4lOwL3n9W1P1pzE1NUVJSQmePXuGkpIS1NbWwsLC%0AgtiWInbaq1cvheyLheVzgXXmWFg+UURHqIqLi9GjRw9G0Nv6+nosXLiQcU1mZiaeP38OX19fNDQ0%0A4LvvvkNycrJEHCSBQIDc3FxUVlbi0qVLmDlzpsSLVlVVFSwtLRn7YmNj0adPH4kYWtIYNWqUxAvB%0A+PHj5V5z7do1iTxPnDiBTp06oaGhAYmJidDX14ePjw+OHTuG/fv3w9vb+6OptNEvKc3l/PnzuH79%0AOubOnQtbW1tkZGQgLi5OQomQjluXnJysULp8Ph8FBQW4deuWRLtIQ7R9rayssH///uZVRKycUVFR%0AUsUn5NnGwoULsWzZMsyaNQsqKiqwtrbGxIkT0b17dwDAwlj9I48AACAASURBVIULsWHDBkyZMgUa%0AGhqws7ODm5sbGdGgAzXLQ3z0Vlp5aC5fvgwAEiOl9L0Wt3tZDB48GNbW1ti3bx/27dsHfX19DBgw%0AQCLAtvjL/OjRoxESEtJk+vHx8eBwOJg+fTqqqqqQnp6OK1euMNrf0dERDx8+REhICPr169dkmp06%0AdYK2tjZu3LihUB2lPX80dDs6Ojoy9js6OiI8PByXLl0izpyenh6qq6uRm5sLZWVl1NXVwcHBQaKt%0Af/vtN4n8rl27BgMDgw+yg+awd+9e7N27l/w2NzfHpEmTGOeIPk8aGhoYM2YM6dMU7Y/Wr1+P9evX%0AA2h0luzt7eUK24ieDwB2dnaIi4tT2P5k8SnYlzii/RuNrPrTCAQCXL58Gbm5uSgpKYGOjg4MDQ2J%0AbSlqp4rYFwvL5wLrzLGwfCaIfs2dN28eTp48SX5fu3YNQOMfbDU1Ndjb2wNonEYSHx+PadOmMUYI%0ABAIBeSmor6+HQCDA9u3bGflpaGggJiaGsc/Q0PBv1SE0NJRMmzx//jw2bNjAOG5gYCAx/UhXVxdA%0A40v+3bt3MWPGDFRWVsLZ2Rm7du1CRkYGRo8e/bfKRRMTE0OCl2dmZmLPnj0KXUfHLXNyckLHjh3R%0Avn17pKamYtGiRYwRNQ8PD+Tl5WH9+vUKB/kFIDE9TRai7aupqalw+uKMHDkSN2/eRHR0NObNmydx%0AXJ5tjBgxAr1790ZWVhYKCgqQl5eHJUuWoK6uDqNGjYKHhwcGDhyI7OxsFBQU4MyZMzh16hT27NmD%0APn36fFB5xcuzZ88eZGZmAvi/50Z8bal4m3K5XIlzGhoayDRJdXV1JCQkID8/H6dPn8a5c+cQHx+P%0AvLw8xprApUuXwtbWlvxWZArnixcvkJmZCT6fD01NTQwZMgTp6emIi4vDunXryHlKSkoICgrCpEmT%0AJGIVykPRUWbx52/Dhg0klp+i7UgjEAhw4sQJqKiooH379ozp0jS2trYyA1b/0wwfPhzu7u549+4d%0Arl69itDQUPj5+THi+oWEhODVq1cIDQ2FmZkZli9fThw1Rfsjd3d39O7dG0FBQeBwOFixYgX09fVl%0Alsvd3Z0Rt47uP5qyPyUl2a9zn4p9yULUhmTVn0ZbWxs9e/ZEbm4urly5QmJA0jTXTllYvgRYZ46F%0A5TPAxsYGeXl5+Ouvv9CtWzcsW7YMc+bMYbxsXbp0CX/88QcAMIRT7t69i5MnTzL29enTB1wuF9HR%0A0dDX15e6hovH44HP53/UetCL3wGQ4MGiqKmpycyTXu+xa9cu7Nq1i+yPi4v7aM6cubk5CZh84cIF%0Aha558uQJEXWg19LQpKamws3NjfxWUlJCcHAwxo8fr5CjeO3aNSgpKTGm0spDtH3/Lt9//z2GDx+O%0Abdu2SRyTZRtPnjxBUFAQ+vTpg6lTp2Lq1Km4f/8+nJyccPr0aZiYmCAiIgIjR46Ep6cnPD09UVBQ%0AADc3N+Tl5X2wMydeHlHnytzcHEDjy7foWhz6yzx9vFWrVnj+/Dkj3devXxOneO/evcjJyUF4eDj5%0A6r9ixQqkpKTg3r175Jpu3bo1+7mhp+sVFxczXk4zMjLg6+vLcAitrKwwbdo07N69G2pqaoxpzOI8%0Ae/YM5eXlMtc+iiP+/IkGDxdtR9Ep1uLtSCMQCBAfH49Dhw7JjBnWqlWrj97HKIq2tjbJu3fv3khN%0ATcWpU6cY5xgbG8PExAQ1NTUIDw/HypUryVpRRfujjh07YsiQIWjXrh2mTp0KLy8vHDlyROa06Y4d%0AO0ptk6bsT14f8anYlzii/VtpaSkA2fUXxd7eHqmpqXj16hU8PDxQUFBAjjXXTllYvgRYZ46F5TNg%0A8eLFOHfuHDw8PDBz5kzo6Ojg0qVLKC0tJV9k6ZeLkJAQMmXt+fPnWLJkCeLi4hjOnJaWFkxMTFBS%0AUoKhQ4dKzfP9+/fIz89n7GvTpo3EtLv8/Hy0bdv2owiJVFdXS+Spp6cHFRUV5OTkwN7eHrNnzybH%0AYmJikJOTg6KiIrKvpKSEMQ1UW1v7g6dPKsL+/ftRV1cHHx8f8qJQV1eHBQsWYO/evZg6dSrjfDMz%0AMzKNURy6/u/evUNRURFycnIwfvx4tG7d+h8rvyzat2+PpUuXSp3KJss2TExM8OeffyInJwd1dXUw%0AMDAganfm5ubQ19dHUVERioqK8PLlS2hra5Mpp+IvWZWVlSgpKUG3bt3QoUOHD66HQCCAnZ0dDh48%0ACCUlJTg6OuLWrVuIioqCrq4upkyZAqDxg0lsbCyCgoLQt29fXL16FVevXiVT7bS0tHDq1CksXLgQ%0A3377LaqqqpCfn4927dqhY8eOKC4uBgCUlpaS0V0aeQGb6+vrkZiYCC0tLWzcuJHsP3PmDKKjo5GU%0AlIQ5c+Ywrlm0aBGys7OlBqm+ffs28vPz8fr1a8TGxoLD4WDatGkf3H40Li4uiImJQWRkJGpqamBp%0AaYlLly5h586dMDIywsiRIxnn0x+MXr16BYFAIHX0pqKiQsKOunTpgk6dOpHfzbGDd+/eSUwBl/Xs%0AP3r0CPn5+aivr8eff/6J69evy3zR9/DwwC+//ILs7Gz8+uuv6Nmzp8L9EY2NjQ3c3NywZ88e/Pjj%0AjzLVgOn7J4qFhUWT9ieLT8m+FOnfZNVfFAcHBzL10sHBgeHMNddOP1Y/w8Lyb8I6cywsnwEmJibY%0Av38/IiMjsXXrVlRVVUFXVxfOzs6YNm0anj9/joyMDJibm0uMUh08eBD5+fkSYQrs7e1RUlIiMU2F%0Aprq6GkKhkLFPIBBIiHcIhUIMGjRIQt3wQ7h7965EnuPGjUPr1q1RX18PoVDIEOxQVVVFTk4O4uLi%0AMHnyZACNqpKHDh0i59jZ2f1jzty7d++QlJQEHR0dzJgxgzHVycXFBQcOHJC6NmPBggXIzs7G7du3%0AGfvp+nO5XGhra2P69OlYvHjxP1J2RZg8eTIyMzPJ6C+NPNuIjo5GWFgYoqOj8fLlS+jq6mLu3Llw%0Ad3cHl8vFrl27EB4ejvDwcLx+/RqdO3dGQECAhIJdaWkphEIhVq5cCXd39w+uA4fDQXR0NCIjI5GZ%0AmYkDBw6gZcuW+Prrr+Hj40NGHhYvXoza2locPXoUCQkJaNmyJb755hv4+PgAaJw++vLlS8THx8PH%0Axwc8Hg9WVlbw9fWFqqoqyS8iIkKiDPICNp8+fRr37t3DjBkzGLbN5/Oxb98+JCYmYubMmYxr1NXV%0AERQUJLEWFmhUIk1MTISKigp69uyJLVu2yJTsbw5qamrYu3cvNm/ejNTUVOzcuRNaWloYO3YsFi9e%0AzGgDoHHUjRY9sbe3J+EnRCkuLpawo4ULF8Lb25v8bo4d1NTUMMQ0gMa1nNI4fvw4jh8/DqBRZMnM%0AzAxhYWFSz+XxeAgODsbYsWMRHBwMZ2dnhfsjUWgnKS4uTmIUn4a+f6LEx8crbH/ifEr2pUj/Jqv+%0AotjZ2UFJSQmdOnWSeK6aa6cfq59hYfk3YYOGs7Cw/C3S09Nx4cIFiRAIXxLiX4ppVFVV/7bkuyLQ%0AX4+loaur+7fXMn6qfPfdd3B0dJRQ3fvcePLkiUyRCFGF0X+SGzduEEVEcczMzP6V0V9F+VLs4J+C%0Ata+/B2tfLJ877MgcCwvLB1NbW4uioiKFwgN8zoiPHtDo6+vj119//cfzp78eS0NRtcTPjevXr0NH%0AR0fmNODPidzcXKxYsULqsXnz5ikUGuHvsmPHDqSmpko9RiuRfop8SXbwT8Ha14fD2hfLlwA7MsfC%0AwsLCwsLCwsLCwvIZolg0UxYWFhYWFhYWFhYWFpZPCtaZY2H5THFyciIKlW5ubjIXoUdERICiKFy9%0AehVlZWWgKEpi8/DwIGlKO75z504AjVNShEIhrK2t0atXL0ycOJEIGyxfvlzqtRRFISYmBmZmZnB1%0AdSVxgN69ewcXFxdYWlri5s2b5PqXL19K1CElJUVqutbW1qT+FEXJba9z586BoihEREQw2kE0gK+/%0Avz/Zf/XqVbK/oaEBQ4YMAUVR2Ldvn9T2pTcrKyt8++23uHPnDgDg5cuXWL58Oezt7WFpaYmhQ4cy%0AguAqgru7OyiKQnh4uNR2mTVrFtl39epVUk+AeV+MjY3Ru3dvzJ8/H48fP24yX7rNRO/by5cvQVGU%0AhBpfYWEhKIoCn89HZWUl2b927VpQFEVULWkmTZoEc3NzVFRUwMnJCa6uruRYRUUFVq9ejb59+8Lc%0A3Bz9+/fH999/L2Ebsu6LLDunKApubm7kuGgsraysLEycOBFWVlbg8/mYPHkyI5YjfZ9F1T2zs7NB%0AURRSUlJImrJUCmno+1FWVsawndOnTwNonLpsbW1N2l00b/GNVuYTP25tbY0ZM2YwRI/E2/j+/fvw%0A8fFBnz59YG1tjbFjxxJBEFFWrlwp8ZwA/2cb4oJIwP/ZZUpKity2EO/DKIrC0aNHyfHg4GDSVgBk%0A3tNjx47By8sLJiYmxEaOHj0KiqJgYWGBN2/eAGic7kfb4pfwXIrnLRQKyX7RZ+X169ewsbFh2Jko%0AtC0IBAJYWFhg4MCB2LhxI2praxnnyUtH1t+OlJQUCVtxcnKCiYkJLl68SK739vYmfbi855cODn78%0A+HF88803sLCwgL29Pby9vUmfK/qMsbD8F2DXzLGwfKaoqal98LVDhgxhqK1paWmR/3fp0kVCjp4O%0A+Ovl5QUej4egoCDweDxs3boV3t7eOHHiBDw9PfHNN9+guroac+fOhaOjI3ESzczM8OrVK/z444/Y%0AvXs3PD09sXv3bly/fh3Lly9Hjx49FCr3/PnzGTGN6IDOampqTbaHuro6OZeGy+UiLy8P9fX15P9c%0ALlciwOzp06fJi8LevXsxadIkifQDAwOhr6+Pa9euITw8HCtWrEBCQgKCg4Nx9OhRLFu2DPr6+ti/%0Afz+CgoLQsWNHDBw4sMk637x5E2fPngXQGAZh3rx5Eopsp06dwpEjRyRkt0WJjIyEiooKSktLsW3b%0ANnh6eiI1NVVusGGa0tJS7Ny5kyHDLg6tOFdTU4MDBw7A09MTQGPsvT179iA9PZ3U9969eyguLoaz%0As7NEUO2qqip8++23ePr0KTw9PUFRFC5evIjo6GjcvHmT8cIt677o6OiQIOKJiYk4fvw4wsLCoK2t%0AzYidRpOdnY158+bBwsICP/zwA7hcLuLi4jB79myEh4cz2jUxMREuLi4SsbWk2Zc06OP0+UCjHebm%0A5qJv374oKipCdXU1uFzJb62BgYHo0qUL+S0eAoG2wTt37iAyMhLu7u7IzMyUqHNFRQUmTZqEhoYG%0ALF68GFpaWvj5558xf/58/PTTT+Q+VVZWkph9x48fx+PHj0nYE0XqqGhbiBIcHAwHBweZghnW1tZY%0AsGABYx9FUXj48CF+++03FBcXo3///kRFtra2FoWFhXB0dERhYSF4PB7s7OwQFBT02T+XtN34+Pjg%0AzZs3KCwslNp/HTp0CK9evQLQGAevb9++5NiDBw8wfvx4cDgczJ49G126dMHJkyexfft2PHnyhLEe%0AV146YWFhePv2LQDgr7/+wg8//IAWLVqgV69eUh3U+vp6+Pv7IyUlBcrKylLrJ/53CmiM43jnzh0s%0AXLgQDg4OWLRoEcrLy7Fu3TosWrQIqampUp8xFpYvGdaZY2H5TLG1tSWjJc1FV1eXocIoGgNLXV1d%0AQqFRRUUF7969Q3l5OTp37gw9PT3w+XwYGBiguLgY79+/h6GhIQwNDckXYR0dHYYUtpeXF3799Vf8%0A+OOPsLS0RGRkJGxtbZslB92jRw9G2egX3l69ekm8wIjTs2dPdOjQgRFU29TUFJcvX8bly5ehqamJ%0ABw8ewMLCgnz9pUlISIC6ujrGjBmD+Ph4nDlzRiKkg5WVFUxMTNC3b19kZmbi8uXLABqV5rhcLrS0%0AtGBrawtLS0v07dsXurq6CtWZjh/o4eGBnTt34tChQyT2GQ2Px8PatWtJMGFp2NnZoVWrVujXrx9q%0Aa2sRERGBvLw89O/fv8ky8Hg8REZGSnW+AODp06fIysrCiBEj8PvvvyMhIQFCoRA8Hg8URcHc3By/%0A/fYbKisr0bp1axw+fBiAZJB1oNFZ+uuvv7Bp0yYMHz4cQOOXfF1dXdTU1KC2tpbYq6z7oqqqSmzv%0At99+A9BoI3T8MvEv9uvWrUPbtm2xe/duEsx5wIABGDJkCDZu3Mh4GedyufD390daWhojjXbt2sHY%0A2JgRqFgafD4f58+fZwRjNjU1RW5uLgAgLy8P7dq1kyo3b2pqyhiBpj9m0IjaoKamJpYvX47Dhw+T%0AWHo08fHxePLkCaKjo8n95/P5SE1Nhb6+PjmPDjZN215iYqJCYkempqbQ09ODkZGR3PPE+zAul4vy%0A8nKEhoZi7dq1Uq9p06aNRP+kqqoKe3t7AEBRURH69euH06dPw8HBAWfPnkVeXh4cHR3x+++/w8zM%0ADC1btvwinktTU1OUlJTg2bNnKCkpQW1trcz+q0OHDujVqxcyMzNx584ddO3aFQCwfft2PHv2DPv3%0A74eVlRWAxuetQ4cOEg61vHToe/LixQsEBgaCx+Nhy5YtMDAwkOrM8Xg8XL9+HdHR0Zg7d67U+on/%0AneJwOFBRUcG1a9dQX18PdXV1dO3aFU5OTmjfvj0ePHiAhoYGqc8YC8uXDDvNkoXlMyUwMJAxTaw5%0A7N27F5aWlmS7desWOXbt2jXGMUtLS9y/fx9KSkpYuHAhbt26hSlTpsDW1habNm0izl1TKCsrIzQ0%0AFO/evSPKjOvWrZM6AiGLRYsWMcoVEBAAAJgzZw6ZCioLdXV1nDx5kvFiZWVlBU1NTeTm5iI3NxfK%0AysqwtbVlXFdWVoZTp07B2dkZ06dPB4fDkRq7qq6uDtXV1SgoKMCNGzfIS/GcOXPA5XKxePFi2NnZ%0AYc6cOWhoaGjypR9onNaUlpYGW1tbeHt7Q0NDA3v37pU4z93dHRUVFVi3bl2TadL1BoA///xTofMn%0AT54MDoeDgIAASNPMSkpKQl1dHSZMmIDRo0fj/v37DJXPsWPHora2FpmZmQCAw4cPQ09Pj/Fln4YO%0Avk0fe//+Pd6+fYtx48bBzc2NjFgoel+a4vnz5ygrKwOfzyeOHAC0aNECVlZWuH//PioqKsh+oVCI%0AmzdvIioqSiKt9PR0iRd6cUaNGkVGu2gcHBxw48YNPHr0CLm5uRAIBOBwOBLXjh8/nmH/27Ztk5kP%0AfY+lSdbTHxpEX5T19PTg5eUFY2NjAI1TWBMTE6Gvrw8fHx8yeiU+9U4aBgYGyMnJaTJkhngfpqmp%0AiQkTJiA5OZmMeonz22+/SfRPAGBsbIw2bdqgsLAQV69exdOnT/HNN9/A0tISZ86cwd27d/H06VPi%0A9H0Jz6VAIEBDQwPpv3R0dCTa/Pz587h+/TrGjBmD8ePHo6GhgTG6XVxcjFatWpG83717h7dv32LG%0AjBkYO3Ysed6bSoe+dsGCBbh9+zZWrlwpN75nz5494ejoiKioKIkYqDTif6doxUk+n4/BgwcjKysL%0Aw4cPh6OjI44ePQo7OztwOBypzxgLy5cMOzLHwvIfZPjw4YwRMXrEAmh8EQsNDWWcT3+t9vDwwMCB%0AA5GdnY2CggKcOXMGp06dwp49exSSnjb6f+ydfVxP9///78lF0doQoY/r9O5KpStFc9HQxyYlfLah%0AKZeZKHJRNoxFQjYqI7qgWkVFTIY0Gm2Ehhkz20w204aUSpfn90e/9/l2vLty9dk+du6327npfV7n%0AvM7r4pzj9TzP1+vxNDBg2rRpfPLJJ/j5+T12/KMFCxZIjK26vESPg7q6OjY2Npw4cQItLS3MzMxU%0Apq4lJCRQXV3N8OHD0dLSwsLCgmPHjpGXlycpf+1BfIcOHcTpSba2thw9epSMjAy+/vprsrOzWbFi%0ABXfv3sXb27vB8qWlpfHgwQOcnJwoLy9n8ODBHDx4kNOnT2NrayseZ2VlRVlZGfHx8fTp06fJ9W/M%0Am6mka9euzJ07l7Vr17J7925JWmVlJbt27aJz584YGBjQpk0bNm/ezM6dOxk+fDgAo0aNYs2aNaSl%0ApYkfD7y8vBo05CsqKgCIiYlh7dq14n6lzHlT+6UxqqqqAOo0UuvaN2rUKH788UciIiIa7b+mYmdn%0Ax7Zt29i7dy9Xrlxh4sSJolFbm+DgYHHKM1BvIPLaKOtX176GxKyzsrK4ceMGU6ZM4f79+zg5OREV%0AFcWBAwcYM2ZME2r1ZCxcuJBjx46xbNky0fCqjY2NDQsWLFDZr6amhq2tLcePHycjIwM1NTVeffVV%0Afv31V8LCwjhy5AiA6FF/EZ5LHR0d+vTpw4kTJ/juu+9UZgvA/01/dnR0pEuXLnTq1Ik9e/bg6+sr%0Afryo7R1dvXq1JEj30aNH+de//tWkfFauXMmpU6eYNGmSije4LlauXMmoUaNYunRpndNqH/1/SumR%0AV1dXJywsjLNnz3L8+HFOnz7Nnj17yMzM5NChQ7zyyiuNXltG5kVC9szJyPwD0dHRwcLCQtxqT+nS%0A0NCQpFlYWIhTW7y9vbly5QrTpk0jIiKC7du3IwiCKILSFJRrfmqv/WkqPXv2lJTrSfJ4FHt7e86f%0AP8/p06dVBkNlZWUkJycDMHv2bOzt7cnNzaW6uloy4IGagfbu3bv57LPPyMzMxNzcnPLycubPn8/O%0AnTsZP348ISEhHD16lNatW4vT6hoiISEBgMDAQOzt7UVxiLqEGvz8/OjSpYsosNAQ33//PcBjDTA9%0APDwwNTVVyT8jI4Pbt29z69Yt7O3tGTduHACnT58Wr6Otrc3w4cPJzc0lLCwMNTW1OqdYwv95i5TT%0AI52dnUlKSpIM6h6nXxpDR0eHTp06kZubS1FRkbi/qKiI3Nxc9PT0VD4afPDBB7Rs2bJBz9jj0K5d%0AOwwMDNi2bRuCINQ5KAdEgRnl1pAxp2z7uqY6Kr1PtQ3Ga9eu4erqKnpPldMIo6KisLe3JyoqCqj7%0A3nuWvPTSSyxfvpxffvmFtLQ0lXRtbW2V95OS/v37U1ZWRmxsLMbGxujo6DB48GAEQSAyMpKWLVti%0AaWn5Qj2XdnZ2ZGZmcu3aNZX7Jj8/n4yMDKDGO25vb8/vv//OgwcPxJhwVlZWlJSUiJ7QKVOmkJSU%0AJE5xbmo+O3bsICkpCQcHB5YsWdKksuvp6TFv3jzOnj1Ldna2Svqj/08ZGxsDkJ6ejpeXF+3bt2f+%0A/PkkJibi7e1NQUGB6HWWkfknIXvmZGReECorK1UGPw1Nc6mPkpISlf9YdXV10dPT4+zZs5w9e5bC%0AwkJ0dHRISUkBwNTU9MkL/ggHDx6UCCPUFpq4cuWKiufM2tpasubv2rVr5OfnY2tr2yQRAXt7eyor%0AK6msrMTe3p6vvvpKTEtPT6egoAAPDw/JGpbFixeTkpIiEWJQKBSS9XhQ8yX5/v37bNmyBXV1dUxN%0ATcnNzaWkpKTRNjt9+jRXr15l1KhREsNn/fr1HD16lN9++01yfJs2bfjggw8kCnqP5qepqcn169fZ%0Atm0bvXv3rnOaY32oq6uzatUq0VhTEh8fT4sWLdi0aZPYbz/88AOrV68mNjaWwMBAAMaNGycaura2%0AtvUa4m+99Ra7d+/mww8/5NatWxgZGZGXlycqSzZv3rxJ/fLofdIQPj4+BAQEMHnyZHHKZkxMDAUF%0ABXUOTDt16sSCBQtUhIJqk52dTbt27cRpi40xYMAAoqOj6datm8RTXpvz589z79498beamppkAH/+%0A/Hnu3r3L7du3CQsLo3379owePVoln4kTJ7J7926WLl2Kt7c3bdq0ITw8nOvXr9O5c2fy8vLIysrC%0Azs5OInoTHR1NVlYWZ8+eFfddunRJ8t7R0dGRvHfu37/PpUuX6NmzJ507d25SW7z22muMHDlSomyp%0A5O7duyrvJ2WbKT15hYWF4r1tampK+/btuXPnDra2tuI9+qI8lwMGDBCNyAEDBnD69GkxbdeuXVRU%0AVODn5yfWq6Kigrlz5xIXF8ekSZOYOXMmBw8exMfHBy8vL7p168YPP/xATk4OUPO8NZaPqakpwcHB%0A4jTZU6dOiWVobA3ipEmTSE9Pr9MT/fvvv6v0dZ8+fdDV1eX48ePk5+czY8YMqqurOXToEK1atVIx%0AhPPy8sjLyxOn1MvIvIjIxpyMzAtCaWkpixYtkux7kjVEN27cENe0KRk3bhyrVq0iKiqKkJAQQkJC%0AKC4upmvXrixdupQRI0Y8Vdlrs2zZMsnv2utN6vq6ffz4cYmHYvv27ezZs4czZ87w0ksvNXo9AwMD%0A2rdvT2lpKebm5hJjLj4+npYtW+Ll5SVR/JwwYQIff/yxighGXaxbt47169eTmJhIQUEB7dq1Y9Kk%0ASXVOFauN0sPk5eUlGaB4eHiwcOFC4uPjVVRABw8ezOjRo9m3b59KfkqRAW1tbezt7fH392+SsVsb%0AQ0NDcZos1BjOp0+fxsnJSZSYhxoD+dNPP2X//v0sWLCAV155BTs7O/T09Pj111/r9cpBzVq1pKQk%0AQkNDSU1NJT8/n5deegkLCwuWLFmClZUVQUFBjfbLhAkTmlwvNzc3tLS0iIyMFNcFGhkZER4ezrBh%0Aw+o85+233yY9PV0c9D6Kp6cnw4YNIzw8vEllsLe3Jzo6ul6vHMDy5cslv9XV1fnuu+9U0lu3bo2l%0ApSWLFi2qU72zY8eOJCYmsm7dOtasWUN1dTUKhYKIiAj69evH2rVrqa6uxtPTUyJi1KpVK7KysoiN%0AjRVVBvft2ye532xtbSXG3JUrV/D09GTJkiWPJXa0dOlSvvrqKwoKCiT7c3NzVd5PPj4+vPvuu+jr%0A66Ojo8Off/4pGkTK6ZZ79+6VTNt8UZ5L5Uerf/3rX5L3YGVlJUlJSXTo0IEpU6ZI8nR2dmb37t1k%0AZWUxePBgUlNT2bRpE5GRkRQUFNC2bVv69+/PhAkT0NHRaTSfy5cvU1VVRXFxsYrS6JgxYxqcltus%0AWTNWrVqFi4uLOLVayeHDh1XCZaxduxYXFxc+/vhjI+JGVgAAIABJREFUtm7dSkBAAIIgYGhoyNat%0AW1XWb+/du5ewsDDS0tKa/GFFRuZ/DTWhoUnzMjIyMv9jFBcX88Ybb3D06FEVtb+/G99++22dcfWg%0AZvpTXYqGz5q6pjdBzcD9UdVAmaaTlpbGN998o2KA/RN57733cHBwYOTIkX91UZqE/Fy+OFRWVuLq%0A6kp0dDQdOnT4q4sjI/NckI05GRmZF4odO3ZgYGDQoIfj74K7u7tkWlRtlMIDz5v6gq3r6elJFCll%0Amk55eTmBgYH4+vo+tUjP/zpXr14lPT0dHx+fOhU6/47Iz+WLw759+2jevLlkDaCMzIuGbMzJyMjI%0AyMjIyMjIyMj8DyKrWcrIyMjIyMjIyMjIyPwPIhtzMjIydeLo6CiKWri7u6NQKFAoFBgaGmJlZcXC%0AhQspLS2VnLNkyRIUCgXz58+X7D916pR4vlL10drammnTpvH7778D4O/vLzlGuSnV9JTp27dvF/ON%0AiYlBoVBw6tQpQkND6zxfoVCQmpoqpl++fJmbN2+iUCh49dVXJXL01tbWuLu7i79LSkoICQnB0dER%0AU1NTHBwcWLBgAbdu3QIgNTVVzP9ZtaWjo2OddVAGRX803czMjDfeeIPPP/9cvF5iYiJOTk5imRcu%0AXMidO3fE9F9//RU/Pz/s7e0xNTVl2LBhfPTRR5SVlQE0uX2UxxoZGWFoaKgS/Nfd3R1ra+s626R2%0Afyjb8dGttqgKQHh4OAqFgjfffFPlOvX1/c2bN1XK8Szqr7xmQyjv+9DQUDFP5WZiYsLQoUPFe0d5%0AbExMjHh+YWEhCoUCf39/cV9OTg4eHh5YWlrSt29fxowZI8rDA/W2g7Itq6qqiIiIYOTIkZiammJr%0Aa4u3t7dKcPHvv/8eLy8vbG1tMTMzY+TIkWIoEkClz4yNjenfvz++vr6SNmuo3562TS5duoSJiQku%0ALi5irLTKykqcnZ0xMzPjxx9/RKFQqNyzj6K8F0+dOqVSL2UbX7hwQXJs7TIPHDiQ5cuXSwKq79q1%0ACxcXF/r27YulpSVTp07l3LlzYnrt952hoSHW1tbMmTOH27dvS/ry3XfflZTV0dERFxcX8XdBQQHL%0Ali3DwcEBMzMzMZRHXX1Ue1MKDCkUCjIyMpg9ezYKhYIrV66IeVdXVzN48GAGDBhARUWFWJ5H3+e1%0At4ULFzJ+/HiMjIzENgOIiIgQr6us+82bNxvsFxkZmaYhq1nKyMjUSe3wAFCjkBceHk55eTmHDh0i%0ANTUVPT09fH19gRqp7wMHDgA1KmS3b99WURZ7++23GTFiBNXV1WLMsY8++kgSpDw8PFwiK//omqPQ%0A0FCcnJxUAkO7urqKwgCzZ8+ma9eu4iBYX19fHODUJj8/n3Xr1rFy5UqVtMrKSqZNm8aFCxfw8PCg%0AX79+/PTTT4SGhnLhwgXS09PFNnq0rR7lcduyW7duKrL3tYNF106/d+8ea9euZfHixQwaNIgLFy6w%0AfPlynJ2dCQgI4KeffmL9+vWUlpYSFhZGUVER77zzDgUFBcycOZNevXrx9ddfExERwbfffisajY21%0Aj5LExEQxyHFcXNwTCX44ODgQHR0t/t64cSPffPONJOyAUp0P4JtvvuHixYv07dsXqAlJUFhYyI0b%0AN1i+fDkuLi64uroCqIgePKv6a2hoNNrvmpqa4rFKRowYwVtvvcX9+/fZtGkT7733Hv369WtSO128%0AeBFPT0/09PQICAhAS0uLPXv24O/vzx9//MGMGTPEdjx8+DAJCQksXrwYQ0NDUbQjODiYHTt2MGrU%0AKObNm8cff/zBli1bePPNN9m9eze9evXi0qVLTJgwAV1dXfz8/NDR0WHv3r2sW7eO0tJS5syZI5Zp%0Azpw5WFpaUlVVRUZGBomJifTq1UtUNWyo3562TUxMTPDy8iIsLIyYmBimTZtGTEwMV69exd/fn969%0Aezepn5Tpyv5S1svCwoK8vDzWrl2Lj4+PZK3aihUr6NatGxUVFaSkpJCYmIiZmRljx45lx44drF69%0AGgcHB2bOnMnDhw/Ztm0b77zzDjExMZIPC+Hh4bRs2ZIrV67wySefMG3aNPbs2dMkRcuysjLc3d35%0A7bffmD17Nt26dSMhIYFly5ZRVlbGv//9b/F+WL58OSUlJaxbtw6Arl27SpRYx44dS0ZGhkT18fTp%0A0/z+++9MmTKFFi1aiMcaGhqK+W7atInc3Fzxd8eOHVFTU2PMmDEsXbqUlJQUbt++zebNmzExMWHW%0ArFliuJLa7S0jI/PkyMacjIxMndjY2Ihfu6FGBl0pU25tbU1qaqokQGtKSgoPHz5k6tSpREZGkpCQ%0AIBonSrp27YqVlZUk39p/A1hYWEhCCjw6qKmoqGDp0qWSr/XKvJUGnrq6Oi+//LJEVr0u1NXV2bVr%0AF87OztjY2EjSDh8+zNmzZ/Hz8xNjRL322mt06dKFGzdu8ODBA4yNjdHV1a0zMHNtHrctNTU1VRTr%0AasfSU6YLgiBKiSs9b/n5+UBNfCt9fX2GDBlC586dRdnvHTt2cPPmTTZs2MAbb7wBwLBhw6ioqCAx%0AMZFTp06hp6fXaPtAjdBHcnIylpaWCILA3r17mT9/fpNCQtSmY8eOYjyq2NhYvvnmG+zt7XnvvffE%0AY44ePcrt27fF+2vnzp3iwFQZ+0oZpqBr16719v2zqr+lpaVoxNZHnz596Ny5syT+YKdOnUTp/jt3%0A7hAYGMjly5dp3749UOM5U3oIa3t6oEaWHWoCeSvLOGLECFxcXNi8eTPu7u5iva9evQrUGDz9+/cH%0AajxhO3bswMHBgZCQEDFfU1NT/vOf/xAREcGaNWv46KOPqK6uJiYmhi5dugA1HqF169bRs2dPSZl6%0A9+6NlZUVFRUVope9qqpKTG+o355Fm3h5eZGZmUlYWBhmZmaEh4djY2MjhkGws7NTMR4fxdTUlE6d%0AOtGrVy/RQ2loaIiDgwNQoyx5+PBhiXfb2NgYhUJBeXk5Fy5c4NChQ1RVVVFaWsrHH3+Mvr4+ERER%0AoqKunZ0dTk5ObNy4URJc3NbWFm1tbQYNGkR5eTmhoaGcPHlS8iGjPg4cOMDVq1dZvny5GIrDwcGB%0A7du3Y2JiInmuWrduTVVVleS5qG3MDRo0iA4dOojhRNTV1dm/fz+ASmzJ2u/WuLg4AJXnzdfXl+Dg%0AYKKiojh37hxVVVUEBwfTvHlzLCwsyMnJEftXRkbm6ZCnWcrIyNTJihUrWLVqlWRfWVkZRUVFJCcn%0AA4gDSkEQSEhIQE9PDz8/P/T09Ni1a1edg1EzMzMsLS2ZMWMGdnZ2KlMyBw4ciJmZmbg9Ggjd09OT%0Ar776SgxY/jQ4OzvTvn17li5dqlJW5ZSoQYMGATVTjsrKyhg2bBhTpkzhpZdeokePHmRlZaGvr9/g%0AdR6nLaFmilvtNjAzM+PXX39VSTc3N2fw4MEUFhYSHBxM69atGT58OP369SMxMZHXXnsNR0dHcnJy%0AxBhbSqNROVBVovx98eLFJrUP1ARVv3fvHuPGjWPcuHGUlJQ8Vb+cOHGCoKAgevTowcaNGyWGfHx8%0APK1bt+bdd9/F2tqagwcP8ueffz72NZ5V/WfNmiXx4tWFpqYmx44dk1yrurqahw8fcvv2bTGGVu2+%0AVz4jZmZmknhtyrL36tVLcry6ujp2dnaUlpbyww8/NFieS5cuAagEpTY3N0dLS0use25uLr179xYN%0AuYqKCsrLy/Hx8WH48OGSc319fTEzM8PKyoqVK1eKz4eSpvTb07RJixYtCA4OprKyUow/FxQURLNm%0ANcObrVu34u3t3WC72Nvbc/z4cbS0tMR9FRUVlJaWcvnyZc6dO4eWlpYkZt/48eMxMzPD2tqaqKgo%0A3NzccHV15ccff6SkpAR7e3tJaJQuXbrQs2dPyf31KObm5gCN9qMS5b1c+8OPhoYG3t7ejx2+oHnz%0A5ri4uPDHH39w8uRJysvLOXz4MBYWFipx85qCh4cHVlZWbNy4kS+++IK5c+eKcflcXV3FWRwyMjJP%0Aj2zMycjINImioiJx8BIUFISpqSk+Pj4AZGVlcePGDZycnLh//z5OTk7cuXNH5T/syZMnExoaiq6u%0ALh06dCAgIEAyaAOIjo4mKSlJ3IYMGSJJnzp1KkZGRqxdu5a7d+8+VZ20tbVZunQpP//8c73BnZUe%0ArcOHDzdoZD4ODbUl1EyprN0GSUlJ4hd2ZXpcXBwjRoxATU2NiRMnil4mTU1NPv30UyIjI/Hw8EBb%0AW5v4+Hjc3d2prKwUPYSPChnX5WVqrH3i4+PR0NDAzs4Oe3t7NDQ0iI+Pb9RjVRc//vgjvr6+aGlp%0AsXXrVl5++WUx7dq1a5w6dYohQ4ZQXl6Ok5OT6El7XJ5l/Z+EuLg4zM3NGTRoEOfOncPLy0scxEPN%0AM6Ls89pTT6HGQ1WXAHVTRamVHrOm5FHbk+zt7S2592vj5+dHcHAwWlpadO/enffee0/su6b229O0%0ACYCBgQHTpk2jsrKSOXPmqEzBfhJ8fX2xsLDA1dWVsrIygoODJd7xNWvW8P7779OiRQtMTEzw9/en%0AZcuWEq/kozS1n5T3YrNmzVTOEQRBNBIb6s8nYezYsUBNjMRjx45RWFio4pVrKs2aNWPNmjVUVlZi%0AaGjI1KlTn0kZZWRkVJGnWcrIyDSJ1q1bEx0dTbNmzXj55Zfp3r27mPbpp58CNdO/oqKixP2xsbGM%0AGTNG/N2lSxdGjBhB+/btmTRpEl5eXnz22WeSL+KmpqaSL+CP0rx5c1atWsX48ePZsWPHU9fr3//+%0AN8OHDycyMlIyKLKysiI2NpYvvviCvn37YmdnR1JSEjk5Oaxfv/6prtlQW0LN13ULC4t6z9fQ0MDG%0AxgZzc3PGjRvH2rVr6d69O8OGDSMuLo6srCxCQkJEj1BAQACpqank5eVhYmLCl19+SVZWFqNHjxbz%0AzMrKAv5vymJj7XPx4kVR4KC2UMmNGzc4duyYinhJQ9y7dw8vLy8ePnzI9u3bJesD4f/ur/T0dNLT%0A08X9iYmJzJw5U7KepzGeVf2flNdffx0PDw9atGhB586dxamhSrp06SL2/aOBq01MTLh48SJ5eXmi%0AwVJZWUl2djYaGhqi56M+jI2NgZq6Kr1YAGfOnKG4uFisu5WVFSdPnuTnn3+mZ8+eLF68mFmzZrF+%0A/XrJ1DyAXr16MWzYMFq0aMH8+fPx9vZm9+7dqKurN9pvz6JNlHTr1k3y79OyYMECbG1tadWqFd27%0Ad1dZ32VoaIiRkRGlpaWEhISwZMkSwsPD0dfXp1WrVpw8eZLKykrRu5yXl8fPP//c4HP9/fffA4j9%0AqK2trSImU1xcLMa5MzExAWo8qcp1bgUFBUyePJlx48Y1KvzyKL169aJfv35kZGRw7949Wrdu/VSB%0A3pV9oaenJ3pKZWRknj2yMScjI9Mk1NXV6xyI5OXlkZWVhZ2dnWSAFh0dTVZWFmfPnlU5x8rKCnd3%0Ad3bs2EFYWJhEre/06dMSARQNDQ0sLS0l55uYmODp6SlRtnwali1bxqlTpyQDxeHDh2NlZcXWrVsp%0ALS3FysqK/Px8cVD66Fq++/fvc+nSJXr27Ennzp0bvF59bamkpKSE7OxsyT5dXV2V6U4tW7YkKCiI%0A8ePHExgYyMCBA2nbti3Hjx/Hx8eHCRMmUFRURHZ2Nu3bt6dLly5MmjSJlJQUPvjgA27dukXv3r05%0AefIkKSkpDBgwADs7OxWVubraRzlQX7NmjSh0c+/ePebPn09sbKxozFVWVqp4MR+dKrdo0SJu3LjB%0A6NGjqa6ultTdzMyMvXv3oq+vL1lDt3//flJTUzl48KDEKGuMZ1X/2ly7do38/HxsbW0bFa7Q0dGR%0AeJ0ehzlz5jBt2jSmTp3K9OnT0dLSIjk5mZ9++glfX99GBSV69Oghql/OmzePkSNHkp+fzyeffELr%0A1q3FtaHz5s3j1KlT4nU6dOjAxYsXuXLlSr31e+ONN0hPTycjI4NPP/2UMWPGNNpvyuf6adrkcTh7%0A9izNmzdv0rV69uzZpOOmTp3KoUOHyMjIIDMzE0dHR6ZPn05YWBjTp09n/PjxlJSUEBERgSAIEvEY%0AqHnfaWpqcv36dbZt20bv3r3FabBWVlZ88cUXhIWF0bdvX7Kzs7l//774/Dg7OxMVFcWGDRsoLy+n%0AS5cuREVFceXKFXR0dJ6ghWq8c++//z4nT57Ezc1N8qHteZCXl0deXh7m5ua0adPmuV5LRuZFRTbm%0AZGRknoqEhASqq6vx9PSULIJv1aoVWVlZxMbG8vbbb6uc5+vrS0ZGBrGxseL0HqhRoqxNt27dOHLk%0AiMr5c+fOJSMjg+vXrz91HTp27MiiRYt4//33xX3NmzcnMjKSLVu28PnnnxMXF4empiampqasX7+e%0AUaNGSfK4cuUKnp6eLFmyRBRfeFJu3Lgh8ZxAjQjBo+vuoMaw9fDwIDIyks2bN+Pn50dhYSHx8fH4%0A+fmhrq6Oubk5CxcupFWrVnTo0IHExEQ++ugjoqOjKSoqQldXl2nTptW7tujR9rl37x4HDhzA1NRU%0A4nkFSE5OJjs7WwxTUFpayqJFiyTH7Ny5U/Jbeey+ffvYt2+fJG3ZsmUUFxczYcIEyf3VvXt30tLS%0AiI2NfSxj7lnU/1G2b9/Onj17OHPmzGOLvzwOAwYMICYmhs2bN7N69WoqKiro3bs3gYGBjB8/vkl5%0ABAYG0qtXL1JTUzly5Ijo5fX19RU/FhgZGbFr1y7Cw8PZtGkTRUVFdOzYEScnJ955551681YavRs3%0AbuT+/fuN9tujH2meNwsXLkRbW5u9e/c+szzV1dVZtWoVY8eOZdWqVQwcOJA5c+agq6tLfHw8ixYt%0AokWLFpibm7N69WqVUB3K9522tjb29vb4+/uLBnNgYCCBgYHExsZSVFRE27ZtcXd3F98NmpqaxMfH%0As379ejZv3kxpaSk9e/YkJCTkiT1qr7/+OqtXr6akpETyXn5e7N27l7CwMImKpoyMzOOhJjyrydYy%0AMjIy/3Dee+89HBwcnmpqksz/HsXFxbzxxhscPXpUInoh8/fizJkzREREEBER8VcXReb/U1lZiaur%0AK9HR0SphRGRkZJqGPIlZRkZG5hlw9epVOnTowL///e+/uigy/2WSk5MJCgqSDbm/OYcOHWLp0qV/%0AdTFkapGens67774rG3IyMk+B7JmTkZGRkZGRkZGRkZH5H0T2zMnIyDxzHB0dRQGMW7du4e3tjbW1%0ANRYWFri4uEhCFjg6OuLi4iI5/91330WhUIi/CwoKWLZsGa+++iomJiYMHjyYlStXSgQpFAqFuBkb%0AGzNw4EBxOtXNmzcl6SYmJgwdOpTU1FQATp06hUKhEAOROzo6YmRkxPnz5+stkyAI7N69GxcXF8zM%0AzLC1tcXDw0MUfFFes7a4S134+/ujUCi4efMm5eXlrFq1CgcHB0xNTXF0dGTjxo0S2fycnBw8PDyw%0AtLSkb9++oqBFbZTt5eDggJmZGc7OziQlJYnp7u7uKmt3bt68iZGREYaGhuIatoaOV1K7r+sjNTUV%0AhUIhtndiYiJOTk6Ympri4ODAwoULxYDMymOVm7KOSuVMqFH9mzVrFjY2NpiamvL6668THR0ttpOy%0AP5WbkZER1tbWTJs2jd9//10lvfam7K+Gyuju7i65F+pCeY3Q0FDx+Lo2pdjKkSNHePPNNzE3N8fC%0AwoK3336bY8eOSfJsar2V9/Gj5OTk8Oabb2JmZoaNjQ0eHh5irLLQ0FAUCgWnTp1qsF4KhQJ3d3fx%0A+Lq21NRUlXQTExMGDhzI8uXLVWL2LVmyBIVCIYk5WVFRwYABAxgwYIAkTMLPP/+MQqHA29u7wX68%0Ae/duo+3RGMXFxVhZWaFQKPjyyy8lacrntrYIU0xMjKQNHR0dJfegg4MDwcHBdcZsfBRl+12+fLnO%0A9Ka8EwF2796Ns7Mzffv2ZfDgwSxdulQS/Bye77MvIyPz/JEFUGRkZJ45Ghoa4t8LFy7k2rVrLFmy%0ABG1tbSIjI1mwYAG9evXCyMio0bwqKiqYPn06ly9fZurUqfTt25dLly6xfft2zpw5Q3Jyshj/qV+/%0AfsydO5fi4mIiIyMJCQmhb9++ooz7iBEjeOutt7h//z6bNm3ivffeo1+/fnVet7q6mvfff5/U1NQ6%0Ape9DQkLYtm0br7/+OrNmzaKkpISwsDA8PT3Zs2cPr7zyikpbNNRWmpqabNmyhZ07dzJ//nwUCgUZ%0AGRls3ryZtm3b8s4773Dx4kU8PT3R09MjICAALS0t9uzZg7+/P3/88QczZsygrKwMd3d3fvvtN2bP%0Ank23bt1ISEhg2bJllJWV1StgkZiYKBoFcXFxLF++vNG+aUr9ah+joaHB119/zfLly3F2diYgIICf%0AfvqJ9evXU1paSlhYmHjOnDlzsLCwIC8vj7Vr1+Lj40NmZia//fYbkyZNolWrVvj4+KCrq8uRI0dY%0As2YNP//8MytXrhTzePvttxkxYgTV1dXk5uYSFhbGRx99xJIlS8R4ZZs2bSI3N1f83bFjx0bLqKGh%0A0Wi9lcqSGhoaLF68mMLCQm7cuMHy5ctxcXHB1dUVqBFkycjIwNvbm759+/Lhhx/SrFkzYmNjmTlz%0AJiEhIYwaNYpff/21yfWuiwcPHjBz5kx69uwp1mXdunXMmDGDrKwsyX3YWF9qaGjg6uoqBqaePXs2%0AXbt2FQ1hfX198ePBihUr6NatGxUVFaSkpJCYmIiZmZkornH//n3x487hw4e5ffs2urq6tGjRgtGj%0ARxMdHc2XX37J0KFDgRo1TEAizqHs59o8CyGaffv28eDBA6AmzMqjwdahxuhycnKqN7Zdt27dWLFi%0ABWVlZRw7doyoqCiKi4sb7a+GaOo78ZNPPuHjjz9m9OjR+Pj48P333xMeHs6lS5dISUlBTU0NeL7P%0AvoyMzPNHNuZkZGSeOTY2NuLX9Pz8fJo3b0779u2xs7NDoVBw4sQJWrVqJR4vCAJlZWXi79qeqM8+%0A+4wLFy7g5+cnSqcPGzYMTU1NQkJC+Oyzz3BzcwOgXbt2onKeuro6s2bN4uLFi+JAq1OnTqKs9507%0AdwgMDOTy5cu0b99epQ7q6upcvXqViIgIFYXN27dvExUVxauvvspHH30k7jc0NCQ9PZ2qqirat2+P%0AoaGhGAuqPiwsLMjJyaF9+/bk5+cD8Morr2BhYcGAAQMwMTGhZ8+eAKxduxaoieenDLY+YsQIXFxc%0A2Lx5M+7u7hw8eJCrV6+yfPlyJkyYAICDgwPbt2+vtyzl5eUkJydjaWmJIAjs3buX+fPnN2lAXLuv%0A68PY2BhdXV0MDAz47rvvAGjTpg36+voMGTKEzp07i8HZlRgaGopx8rKzszl8+DB37twhLCyMwsJC%0AkpKSxPAOw4cP5+7du+zatYvp06eLeXTt2hUrKytJ+SorK3n55ZfF+yQuLg5AorjYWBktLS0bDYze%0Ap08fOnfujJGRkRi/TRk/rWvXrpLrBQUF0a5dO2JiYkQp+CFDhjBixAg2bNjAqFGjHqvedVFcXExx%0AcTGtWrWiS5cuGBsb869//YurV6/y8OFDTE1N6dSpE7169WowHzs7O/EDifK5UldXl7RpbYyNjVEo%0AFJSXl3PhwgUOHTokCaydkpLCw4cPmTp1KpGRkSQkJODr6wvUGGzR0dHs3btXNOY+++wzOnbsyKBB%0Agzhz5ozYnkrDEkBNTe2xYg/Wx6effkrnzp2xtLQkPT2dX375RSUmZEVFBUuXLq3X+9e6dWuxXYYO%0AHcpPP/1ESkoKixYtemLZ/6a8E0eOHMnWrVsxMzNj3bp14jHK90ZFRQUtW7Z87s++jIzM80eeZikj%0AI/PMWbFihSij7+PjQ0FBATNmzMDa2pr33nsPbW1tyaDx+++/x8zMTNy++OILMU05DUw5sFei/H3x%0A4kVxX3V1NWVlZdy5c4fPPvsMQAywq0x/+PAht2/f5vDhwwDi4OZR+vTpg4ODA1u2bFGZenThwgWq%0AqqokX+rLysro3bs3c+bMEY2vtLS0RiXjXV1dRc+Ep6cnOjo6LFu2DDs7O/7zn/9QVFQkSrh/++23%0A9OrVS1JmdXV17OzsKC0t5YcffhDbq/bgVkNDA29vb8m+2qSnp3Pv3j3GjRvHuHHjKCkpISUlpcFy%0AK6nd1/XRo0cPsrKy0NfXZ/jw4fTr14/ExERee+01HB0dycnJwc7OTnJORUUFpaWlXL58mXPnzqGl%0ApYW2tjbffvstWlpaKnH6HBwcEARBrD/UGL9mZmZYWloyY8YM7OzsJFP56qOxMs6aNYvIyMgG89DU%0A1OTYsWMq9+2j3Lt3j5s3b2JhYSEZ3GtpaWFubs6vv/7K3bt3H6vedaGrq4u7uztnz55l7Nix2NnZ%0AsXPnTkxMTNDS0sLe3p7jx483amBs3bq13hAOdTF+/HjMzMywtrYmKioKNzc30SspCAIJCQno6enh%0A5+eHnp4eu3btEqch9unTR3wfFBYWcv78eX755RdcXV0lYjPKflZuU6dObXL56iMnJ4erV6/i5ubG%0A+PHjEQSB2NhYleM8PT356quvmvy8WFhYUFlZyU8//fTEZWvKO/HatWtifMzauLq64urqKs5meN7P%0AvoyMzPNHNuZkZGSeK0rJ9qVLlzJ06FAuXbrE/PnzJbGeevToQVJSkrjZ2NiIacovv49qNdXlGfni%0Aiy8wMzNjwIABpKen4+bmJlGXjIuLw9zcnEGDBnHu3Dm8vLwaDAy8cuVKmjdvztKlS1WuX7tsd+/e%0AlQwmn1Qxr3fv3hw+fJj169fj5uZGQUEBISEh4rSnqqqqOstRe5/S6/E42lbx8fFoaGhgZ2eHvb09%0AGhoaxMfHN+p9ehI0NTX59NNPiYyMxMPDA21tbeLj43F3d5d85ff19cXCwgJXV1fKysoIDg6mZcuW%0A9XoC6irr5MmTCQ0NRVdXlw4dOhAQEFCv8f4kZXwWNNRftfc9Tr3r4/3332fv3r3MnTsXIyMjMjIy%0AmDRp0lMZFo2xZs0a3n//fVq0aIGJiQn+/v6RPaKJAAAgAElEQVSiIZGVlcWNGzdwcnLi/v37ODk5%0AcefOHcma2rFjx1JWVsbBgwfrnGIJNf1c+/3R1GmCDREfHw/837q3Tp06sWfPHnHapZKpU6diZGTE%0A2rVruXv3bpPzf5pnqynvROXfjV3nv/nsy8jIPB9kY05GRua5kZ+fLwb3njRpEps2bRKDQtcWFNDQ%0A0MDCwkLctLW1xTTlFLWsrCxJ3srfynSomfaza9cuUlJSyMrKIigoiGbN/u819/rrr7Nr1y727NnD%0AiRMnmDdvXoPl19PTY968eZw9e5bs7Gxxv4WFBerq6qJAhba2NklJSeK6qydl+fLlBAcH4+zszOrV%0Aqzl69Cjdu3cX28rExISff/6ZvLw88ZzKykqys7PR0NCgT58+4lTK3Nxc8ZiCggJcXFzq9CxcvHiR%0ACxcu8PDhQ1HQ4OHDh9y4cUNFgONZEBcXJxrRAQEB7N27Fzc3N65fvy6p14IFC9i1axdpaWl8+eWX%0ADBs2TGyDBw8eiEIzSr788kvU1NQk90OXLl0YMWIEH330Efn5+Xh5eakMxp+mjM8CHR0dOnXqRG5u%0ALkVFReL+oqIicnNz0dPTo127do9V77r4+uuvmTVrFsXFxcyePZsdO3YQGBhIWVkZOTk5z7ROtTE0%0ANMTd3Z25c+eSk5PDkiVLxLRPP/0UqJk2bG9vT1RUFIDkPh01ahQaGhqkpqaSnp6OtbU1PXr0kFyj%0AS5cukveHvr7+U5U5Pz+fjIwMoMZwtLe35/fff+fBgwcqYkPNmzdn1apVFBUVsWPHjkbz/v7772ne%0AvLnovX8SmvJO7N27Ny1btpSIOEGNQT9v3jyKi4v/68++jIzM80FeMycjI/Pc6NChAz/88ANZWVlU%0AVFTQo0cPjh49CtDo4FOJs7Mz0dHRhIeHU1paipmZGRcvXiQyMhIDAwNGjRolHqutrd2gp01HR6fB%0A9LqYNGkS6enpEuOoQ4cOTJ06VVxP5+zsTFlZmTgAbN5c9dWanZ1Nu3btMDQ0rPdagiCQlJREy5Yt%0AcXBw4Mcff+S3334Tp0/NmTOHadOmMXXqVKZPn46WlhbJycn89NNP+Pr6oqmpibOzM1FRUWzYsIHy%0A8nK6dOlCVFQUV65cQUdHR+WaygH1mjVr0NXVBWqm/s2fP5/Y2FhRra6yspK0tDTJuQMHDpTk+e23%0A31JSUoKtrW29dWzbti3Hjx/Hx8eHCRMmUFRURHZ2Nu3bt6dLly5iO/fs2bPOvpo5cyZHjx5l7ty5%0AeHl5oaury+eff052djbjx4+na9eu/Pbbb5JzrKyscHd3Z8eOHYSFhTWqMNpYGWtz7do18vPzsbW1%0ArbPfm4KPjw8BAQFMnjwZDw8P1NTUiImJoaCgQDR+Hqfely5dkvSVjo4O3bp1Izs7m2vXruHt7U3r%0A1q1JTk5GTU1NZS1lfn4+165dw9DQkHbt2j1RnR5l6tSpHDp0iIyMDDIzM+nTpw9ZWVnY2dkxc+ZM%0A8bjo6GiysrI4e/YsVlZWaGlpMWLECPEj0MKFC1Xyvn79uuRjC0Dfvn3Fv+tqD+Xa2brYtWsXFRUV%0A+Pn5ie+piooK5s6dS1xcHJMmTZIcb2Jigqenp0TZUklJSQnZ2dlUVlZy9uxZsrKyGD9+PC+//HJD%0AzSVy/Phxrl69Kv5WKBRNeie2atWKqVOn8sknnxAQEMBrr73GN998w+7duxkyZAht2rT5rz/7MjIy%0AzwfZmJORkXluqKmpERERwbp164iIiKCwsJCOHTsye/ZsJk+e3KQ8NDQ0iIuL4+OPP2bPnj1ERkbS%0Atm1bxo4dy7x58yRCKs+DZs2asWrVKlxcXCQiHX5+fnTr1o3ExEQCAgIQBIHevXvj5+fHxIkTVfLx%0A9PRk2LBhhIeH13utJUuWoKmpyeHDh0lMTOSll17i9ddfF42PAQMGEBMTw+bNm1m9ejUVFRX07t2b%0AwMBAcW2epqYm8fHxrF+/ns2bN1NaWkrPnj0JCQlh5MiRkuvdu3ePAwcOYGpqypgxYyRpycnJZGdn%0Ai+sFS0tLWbRokeSYnTt3SgZ0wcHBXLlypUFPzxtvvEFhYSHx8fH4+fmhrq6Oubk5CxcubFJf9unT%0Ah4SEBDZu3MimTZsoLS1FT0+PBQsWMGXKlHrP8/X1JSMjg9jYWMaOHUufPn2eSRm3b9/Onj17OHPm%0AzBMrKLq5uaGlpUVkZKQ4pdfIyIjw8HDRI/k49d63b59o/ADY2toSGxvL1q1bCQ0NZeXKlVRUVNCr%0AVy82bNig8mHlxIkTBAQESK7/tKirq7Nq1SrGjh3LqlWrcHJyorq6Gk9PT4lwSqtWrcjKyiI2NlZc%0A7zV27Fj27dtHmzZtJNOmlSQkJJCQkCDZp5wmWV971GfMVVZWkpSURIcOHZgyZYrEQHd2dmb37t0q%0AHjFAnIFw/fp1yf4bN27g6elJs2bN0NHRwcPDo9EZAbWpLbAE4O3tzZw5c5r0TvT19UVHR4e4uDj2%0A799Pu3btcHd3Z/78+X/Jsy8jI/N8kIOGy8jIyPwXSEtL45tvvnkm63n+rvz222/MnDlTXNv0T6C4%0AuFhcF1pblON/HU9PT+bNm4eZmdlfXZTnwqOePCWtWrWqVyjoWXL//n0uXbpUZ1rHjh2feqrof5t/%0A4rMvI/N3QfbMycjIyDxnysvLOXv2rCi5/qKSkpJCcHDwX12M/yrJyckEBQW9UIbcyZMncXR0fGEN%0AOagxVutCT0+PzMzM5379K1eu1FuGMWPGsGbNmudehmfJP/HZl5H5uyB75mRkZGRkZGRkZGRkZP4H%0AkdUsZWRkZGRkZGRkZGRk/geRjTkZGRmZFxil5PiOHTtQKBTs3LlTku7n54dCoeDKlSu4u7tjbW0N%0AQGpqKgqFQtzMzc156623JNL47u7ukmOU28qVK8Vjjhw5wptvvom5uTkWFha8/fbbTZY9r52/oaEh%0AVlZWLFy4kNLSUrFuLi4uDeaxd+9eFAoFQ4YMkcRqCwwMRKFQEBMTI+47c+YMhoaGeHp6UlFRUWfd%0AFAoFGRkZVFZWquy3sLBg7NixnDlzBqiJ8RUaGsrQoUMxNTVl8ODBBAYG8vDhQwAGDRrE8OHDGyz/%0A7t27USgUpKWl0a9fP8aNGyemLVu2DIVCwTvvvCPu8/LywtjYmAcPHjBo0KA6y1+7zgCLFy9GoVCo%0AKEXWd76xsbGY7ubmJjln5syZYnp2dna9bVhYWKiSbmRkhI2NDTNmzOD27dtiG3t4eBAaGioet3nz%0A5gbbTEZGRuafhLxmTkZGRuYFRkNDA4DRo0ezbt069u7dKw7+i4uLOXr0KCYmJvWGTJgzZw4WFhb8%0A/vvvbNmyhWnTppGWlka3bt0AaN26tYpCZ6dOnQDIyMjA29ubvn378uGHH9KsWTNiY2OZOXMmISEh%0AkrAS9aHMv7y8nEOHDpGamoqenl6T1x8q5ddv3brFkSNHREVPPz8/vvzySzZu3IiTkxM6OjqsWLEC%0ALS0tVq9ejZqaGgDW1tbMnj1bkmfttlKmC4LA7du3+fDDD/H39ycjI4Pk5GTCwsKYMmUK/fv358yZ%0AM2zbto2WLVuyaNEiNDU1xQDa9aHsP01NTaytrcnOzqa0tBRNTU1RVTE3N5eHDx/SqlUrcnNzMTU1%0ARUtLC4AePXqoiO7UjnF29+5d0tPTATh48CCLFy8WVQqV4S3OnDlDeHg4M2bMwN7eXmybpjJp0iRe%0Ae+01yb7WrVurpFdXV3PmzBk++eQTNm7cyKpVq2jZsiUaGhq4urrStWtXFi9e/FjXlpGRkXnRkY05%0AGRkZmRcYGxsbKisradu2LY6Ojhw6dIhr166hr69PRkYGpaWlEm/PoxgaGopx7rp164a7uzuJiYmi%0AVLm6urqK+l+LFi0ACAoKol27dsTExIjGxZAhQxgxYgQbNmxokjGnrq4uStdbW1uTmprKt99+26S6%0Af/vtt5w/f55JkyaRnJxMbGysaMxpamoSFBTExIkTWbFiBVZWVly9epWgoCA6d+4sevHatm0rqZ+a%0AmhotW7ZUSa+urub27du0bt2aqqoqoCZeG8BLL72EiYkJQ4YMoXv37qKxZGNjIwlqXxfGxsbo6urS%0Ap08f7OzsyMrK4ptvvqF9+/bcunULBwcHTpw4QU5ODp06daKgoIC33npLPL9NmzYq/VM7vEJycjLl%0A5eVMnTqVyMhIEhMT8fb2FtsboLCwEAB9fX1JGAElZWVl4t/V1dUq6V27dpWUoVmzZhLJf2V6ZWWl%0A2HZVVVWoqanRv39/zMzM6Nq1a515y8jIyPzTkY05GRkZmReYFStWiH+PHTuWQ4cOsXfvXhYsWMD+%0A/ftp1apVk4wqAAsLC6AmULaSoqIiFdXDnTt3YmBgwM2bN3F0dBQNOQAtLS3Mzc3JzMzk7t27TQpK%0AXVZWRnl5OSkpKUCN4mBTiI+PR01NDQ8PD4qKikhLS+O7774TpwFaWlri6elJZGQkX375JUOHDlWZ%0ANnjkyBFJ/dTV1fnuu+/qTdfX12fZsmUA/Oc//yEtLY2NGzeyceNGevXqxYgRI0SDMjAwsNE69O7d%0AW/TA9e/fH4CzZ8+KHjt/f39cXV3Jzs6me/fuANjZ2YnnX7p0SaV/jh8/TqdOnaiuriYxMZHu3bsz%0Af/58Dhw4QGJiIjNnzhQN8saoK/9HlT2DgoIICgoSf9vb20umetZOb968Ofb29qLnta5A3DIyMjIy%0A/4dszMnIyMj8Q3j11VfR1dVl//79TJ48ma+++oqRI0eira39WPkovSdQM10uOjpakq6vry+uC6tL%0AMPlxRJQfNRZNTU3x8fFp9LyCggLS09OxsLCgTZs2jBgxgrS0NGJjYyWGha+vL59//jl//vlnncZV%0A//79mT9/vvj70SmG/fv3Z9asWWzcuJHvvvuO2bNni0ZXx44dOXDgAMeOHePkyZN8/fXXbNmyhYsX%0ALxIVFdXkNlBibGyMtrY2Z8+epbKyEgMDA/r06YOFhQXZ2dn8+eeftGrVCktLS/GcXr16SeoLiAb0%0AsWPH+PXXX5kxYwaFhYU4OTmxY8cODh48yOjRo5tUpkfzDw4O5vz585JjpkyZgpOTk/j70eDqU6ZM%0AwdzcnMDAQJo3b86SJUvo3Llz0xpFRkZG5h+ObMzJyMjI/ENo1qwZY8aMYcuWLSxbtozKykrGjh3b%0A5POvXLkCgIGBgbhPXV1d9NjVRktLi06dOpGbm0tRUZE4gC8qKiI3Nxc9Pb0meeWUxmKzZs14+eWX%0ARe9TY6SkpPDw4UNyc3Oxt7cX9x84cICFCxeK127ZsiW6uroUFxeL0x9r88orr9RZv9rp9vb2KBQK%0AnJ2dWbRoET169MDY2JiPPvqI69ev8/HHHzNixAgAJk6cSHZ2NlVVVY8dm65Zs2bY2Njw1VdfUVFR%0AweTJkwEYPHgwGzZsID8/HwsLC8k0Sk1NzXrLHx8fD0BERAQRERHi/tjY2CYbc4/mX9eHAT09vQbb%0AUE9Pj3//+9+0b98ed3d3vLy8+OyzzyTr6mRkZGRk6kY25mRkZGT+Qbi5ubFlyxYyMzP517/+JZmS%0AVxdXrlyhdevWFBQUsGXLFjQ0NCRrsqqqqsjOzpac88orr2BsbIyPjw8BAQFMnjwZDw8P1NTUiImJ%0AoaCggCVLljSpvPUZi0oKCwtJS0uT7Bs+fDgJCQm0bduWDRs2iPu/+uorIiIiSEpKYtasWU26/p07%0Ad1Tq1717d3R1dSX72rVrx7Jly5g7dy4ffPABSUlJtGrVis8//5yFCxfyxhtvcOvWLS5fvoyRkZGK%0AIXfx4kUePnyIjY1Ng+Wxs7Pj6NGjQI2apPLfkJAQ7t69KzFcoUbk5tHy6+rq0rx5c06ePMnAgQOZ%0ANm2amBYZGcmJEyc4f/485ubmTWihxvn5559VylBXQHIbGxsmTpxIXFwc4eHhKuqaj9LUNpORkZF5%0AkZGNORkZGZl/EN27d8fGxoacnBzc3NwaVSYMDQ0FalQVTUxM2LZtm8Q7VlJSgqenp+Qc5ZooNzc3%0AtLS0iIyMZOnSpQiCgJGREeHh4QwbNuyZ1Oe3334TxViULFu2jLy8PKZMmSIR7LCwsCAxMZGEhASm%0AT58uEeGojzNnzqjUz8/PjylTpqgc6+TkxPDhwzly5AjJycl4eXlRXV1NWloan3/+Oa1bt2bgwIH4%0A+/urnLt69Wp+/vlnvv766wbLo5zC2aZNG3E6paGhIbq6uty+fVvFOL9+/bpK+d988000NTURBAFP%0AT09JGzVv3pwTJ06wc+dOQkJCGixLU4mLiyMuLk6yLykpqc5j58+fT2ZmJjt27MDNzY3evXvXm29T%0A20xGRkbmRUZNeJzFCzIyMjIyMs+IvLw88vLy6kzT19enY8eO/+US/XXk5eXh7e2t4mWUqSEvL4+z%0AZ8+yePFifHx8ePfdd+U2k5GRkUH2zMnIyMjI/EXs3buXsLCwOtOCgoJUlCVfZFJTUwkODv6ri/G3%0Apa57RW4zGRkZGdkzJyMjIyMjIyMjIyMj8z9Jw9FKZWRkZGRkZGRkZGRkZP6WyMacjIyMzD8EFxcX%0AHB0dgRphjFmzZonhBv6bpKamolAoSE1NbfRYhULBu+++W2eav78/CoWCwsLCJy5LXFycGOQ7NDQU%0AhULBqVOnnji/vxJle9y8eROAX3/9FT8/P/r370+/fv0YO3Yshw8fbjSfBw8eEBQUREJCwvMucpO4%0AefMmCoUCf39/MjMzGTp0KEVFRX91sWRkZGT+FsjGnIyMjMw/kP3795OZmflYAbyfFRoaGpJ/n5Rp%0A06YRHR39VPHIPvzwQ/78809JeTQ1NZ+qXH8Vtct/9+5d3nrrLU6dOsW8efNYs2YNampqzJkzRwxt%0AUB+XLl0iJiaGsrKy/0axG0XZHxoaGgwdOpSWLVuyadOmv7hUMjIyMn8PZGNORkZG5gXl3LlzuLq6%0AYmVlxeLFi3n48CEAp06dEsUkXF1d2bZtGwqFgo8//hiA6upqBg0axH/+8x+gxjs2b948PD09sbCw%0AwNPTk1u3bgFw+/ZtZs2ahaWlJY6OjsTExAD/5317dPP398fY2BhdXV0x+PiRI0cYPXo0ZmZmjBw5%0Akt27d0vqce/ePWbOnImlpSXvvPOOqIC5fft2PD09KSkpAWDz5s0MGjQIW1tbfH19uXPnDlATqDwg%0AIAB7e3usrKzw9fWlqKgId3d3AI4ePYq7uzumpqZ06tSJXr16Ndiu/v7+WFtbs2XLFvr374+Dg4Mo%0AtV9aWsqCBQuwsbHB1NQUFxcXzp8/D4C7uztvvPEGgYGB9O/fH1dXVw4dOsSECRMwNzdn+vTpYl3O%0AnTuHm5sb/fr1w9XVlZMnT4rXrqtdU1NTsbCwQF9fn/bt2xMfH09+fj6rVq3irbfewsnJifDwcObN%0Am4eenh4Au3fvxtHREVNTUxwcHNi8eTMA77zzDlAjQhMaGkp5eTmrVq3C3t6eAQMGsGzZMrGc169f%0Ax93dHQsLC6ZOncrs2bNRKBRiWyUmJuLk5IS5uTkuLi6iIan0ts2aNQsHBwc8PT3p378/EyZMEM/1%0A8/PDzMyM5s2bY2hoiImJCWpqaowaNYqkpCQePHjQYD/JyMjI/CMQZGRkZGReOMrKyoSBAwcKAwcO%0AFPbv3y+sX79eMDAwEIYOHSoUFBQICxcuFAwMDISEhAShoKBAcHNzE4YMGSJUV1cL2dnZgoGBgZCc%0AnCwIgiAYGBgIhoaGQlRUlBAXFycYGxsLU6ZMEQRBENzd3QUnJydhz549QmhoqGBgYCBkZmYKt27d%0AEjIzM1W2y5cvS8p5/vx5wcjISJg0aZJw5MgRYdGiRYKBgYGwb98+8dpGRkbCjh07hE8//VQwMTER%0A3N3dBUEQhMWLFwsGBgbC/fv3hT179ggGBgbCli1bhJSUFOG1114T5syZIx5nbGwsxMXFCdHR0YJC%0AoRDWrFkjXLx4UTAwMBDefPNN4eLFi01uW+V1vby8hAMHDgj29vaCmZmZUFlZKXz++efC0KFDhdjY%0AWCE9PV2wsLAQvL29BUEQhEmTJgkGBgbCBx98IERHRwsGBgaCsbGxEBsbK/j7+wsGBgbCnj17hIKC%0AAsHW1laYMWOGsG/fPmHevHmChYWFkJ+fL1y+fLnOdr1165akjDNmzBAMDAyEoqKiOuvw4MEDwdXV%0AVZg3b56QmZkpeHh4CAqFQigsLBQiIyMFAwMDYfny5cKNGzeE0NBQwczMTNi5c6eQlJQk2NraCmvW%0ArBEEQRDGjx8vWFhYCLt27RK2bt0qKBQKwcDAQBAEQfj8888FAwMDYc6cOcKRI0eE6dOnC4aGhkJO%0ATo6Ql5cnGBgYCNbW1sL+/fuFnJwcYc2aNYKBgYHwyy+/CEVFRYKZmZmwaNEilbKfPHlSMDAwEA4d%0AOtTkPpORkZF5UZFDE8jIyMi8gPz000/88ccfzJkzh1GjRjFq1Cj27dsHwMsvv0zXrl0BMDc35+WX%0AX2bixIkEBATw9ddfk5aWxksvvcTrr78u5mdtbS0Gn/7yyy85ceIEJSUlnD59GkEQWLx4sXjs8ePH%0AuXfvHgEBASrlGjNmDGvWrBF/79+/n6qqKlauXEnPnj0ZMmQIR44cIS0tDWdnZ/HaSm/R8ePHOXHi%0ABJWVlZJ8v/jiCwA2bNgg7lNOnzx27BhWVlZMnDgRADc3N7S1tcXj2rVrh6mp6WO1L8DSpUvp0qUL%0AR48e5bPPPqOkpAQnJyc6d+7M119/zenTp6msrKSgoEA8p0WLFmIA9aCgIKytrZk0aRJfffUVqamp%0A3L9/n2+++YaCggKOHTvGsWPHxHNzcnLIyspiz549KmV5NJRDVVUVQL3TaNu0acP27dvJzMzkiy++%0A4JdffkEQBAoLCzExMQGgR48edO3alWPHjvHw4UMCAwPF848fP463tzfnz5/H1dWV8ePHAzX9cO7c%0AOQDS0tJQV1cnODgYTU1N+vXrx4ABA9i/fz/Tp08HYNCgQYwaNQoAXV1dYmL+Xzv3H9LUGsdx/L2t%0ASFpKLSzFNCQozBybaNkfs9J+EgwlzMIItJCSQrYCTRmhxZwJFtECReNmRKFSKFGUoz+aOgLREZho%0A4R/LghUoGaKgs/uHuJzazfsLrt7vCwYbO3vO9zxnjPPZ8zznNx4/fkxkZCRjY2NkZmbOqX39+vUA%0AeDyeX5whIYRY+iTMCSHEEqRUTs2inxl6FArFT7c/fPgw5eXlPHjwgNbWVtLT0wPWjo2Pjwdsr1Ao%0A8Pl8fP/+nd27d3P27Fl8Ph9jY2NEREQQEhLin3o4k0ajmbfO2WbWOnPfSqUShUIx53MTExOoVCru%0A3buHSqXi27dvBAcHMzk5CfwINzAVdENDQ/3TDf+qVatWAVMBDaaCU11dHVarFbPZzOnTp+nu7g74%0ATFBQUEDtarXaf1zTbUwfb15eHrt27WJ0dJRly5YRHR3Ntm3bOHbs2JxaoqKiAl7HxsbidDrp6uoi%0AOTkZgPfv33Px4kVyc3OJi4sjIyMDnU7H8ePHUavV3LlzZ97wNzExQWhoqH9q7vDwMBqNZt7AOPP5%0A9DFNn8vp92ae2zVr1vifR0ZGYjAYaGpqYsOGDWzevJn4+Pg59cxuXwgh/s/kl1AIIZag6OhoIiIi%0AaGhooLm5mYqKCv86N/gRQJxOJ16vlxUrVnDkyBGeP3/OyMjInBERt9tNdXU19fX1tLW1kZSURHBw%0AMDqdjo6ODvr7+3nx4gU5OTm8ffsWjUaDTqeb85gdOvbt24dCoeDy5cs4HA4sFgsjIyOkp6cH7Luq%0Aqor6+nqcTic7d+6ccyFvMBjw+Xw8efIEj8fDhQsXsNvtKJVK9uzZQ2dnJ3V1ddy/f58TJ05gt9v9%0A/TAwMIDL5Qpo7/Pnz7S3tzM4OPin+r29vR2FQsHq1atpa2vj06dPAUFyIeLj41m5ciUOhwOv10tN%0ATQ05OTmMj48TFRU1b7/ODslZWVmsXbsWi8VCQ0MDT58+JT8/n3fv3hEeHk5PTw9DQ0Oo1WqGh4f9%0Aa9kmJyf9343u7m56enowGAx8+fKF1tZWent7ycvLo7GxkZCQELRaLS0tLTQ2NlJVVUVXV5e/hv37%0A9+Pz+SgsLMThcFBcXIxKpcJoNPq3mf0HQ1ZWFh8/fuT169fzjsrB1LkB2LRp05/qVyGEWIokzAkh%0AxBK0fPlybt26RVhYGCUlJQwMDJCUlOR/PyUlhYiICGpra+nr6wOmboYCoNfr/TcnmabT6XC5XJSV%0AlZGYmMiVK1cAuHnzJtu3b8dms9HU1MSZM2c4dOjQgutMSEigsrKSoaEhTCYTbrcbq9UaMMXTaDTS%0A2dmJ1WolMTGR0tJS4MdIj1Kp5OjRo+Tn5/Pq1SssFgtbt26lpKQEgEuXLpGWlsbt27e5fv06e/fu%0A9U8BzczM5MOHD9TU1ATU1draSnZ2tn/K4ELl5uayceNGrl69SktLC3FxcfT3988Z2fwjGo2G2tpa%0AgoKCKCgowOPxUF5eTnh4+ILbWLduHQ8fPkSr1WKz2SguLiY4OJjq6mr0ej3JycmkpqbicDi4du0a%0AMTExAPT19REbG4ter8fhcPDy5UvOnz/PyZMnqa+vx2azkZKSgtlsBqamtcbExFBWVkZvby96vd4f%0ABo1GIxaLhZ6eHsxmM16vF7vd/oejbQaDAY1GQ1BQUEDom8ntdqNWq0lISFhwfwghxFKl+P6zCfVC%0ACCH+N1wuF83NzTx69IiKioqAC+ktW7aQmprqv9vhf0FzczM3btzA6/Xy5s0bVCrVP76P7OxsTCYT%0AWq32H297qSgqKmJ0dJSDBw8yOTlJaWkpYWFh867r+5Xu7m46OjqwWq1kZGQErNGbKS0tjaSkJAoL%0AC/9u+UIIsejJmjkhhBAUFRXx9etXMjMz/Tek+C+z2+0MDg5y6tSpfyXItbW1kZKSIkHuFw4cOEBl%0AZSUFBQX4fD5iY2OxWCx/qa27d+/y7NkzduzYgclkmncbl8vF4OAg586d+ztlCyHEkiEjc0IIIYQQ%0AQgixCMmaOSGEEEIIIYRYhCTMCSGEEARiJbcAAAAtSURBVEIIIcQiJGFOCCGEEEIIIRYhCXNCCCGE%0AEEIIsQhJmBNCCCGEEEKIReh3ZIpBaRMYiDk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115085"/>
            <a:ext cx="5607050" cy="498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996035" y="1295400"/>
            <a:ext cx="2819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distribution: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Paid and Free Apps in each category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1663</Words>
  <Application>Microsoft Office PowerPoint</Application>
  <PresentationFormat>On-screen Show (4:3)</PresentationFormat>
  <Paragraphs>692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Helvetica Neue</vt:lpstr>
      <vt:lpstr>Times New Roman</vt:lpstr>
      <vt:lpstr>Arial</vt:lpstr>
      <vt:lpstr>Avenir</vt:lpstr>
      <vt:lpstr>Calibri</vt:lpstr>
      <vt:lpstr>Simple Light</vt:lpstr>
      <vt:lpstr>An Analysis of the Android App Market</vt:lpstr>
      <vt:lpstr>Agenda</vt:lpstr>
      <vt:lpstr>Google Play Store Current Trends</vt:lpstr>
      <vt:lpstr>Business Value Proposition</vt:lpstr>
      <vt:lpstr>Dataset Description</vt:lpstr>
      <vt:lpstr>Data Wrangling </vt:lpstr>
      <vt:lpstr>Data Wrangling </vt:lpstr>
      <vt:lpstr>Exploratory Data Analysis </vt:lpstr>
      <vt:lpstr>PowerPoint Presentation</vt:lpstr>
      <vt:lpstr>PowerPoint Presentation</vt:lpstr>
      <vt:lpstr>Price Distribution</vt:lpstr>
      <vt:lpstr>Frequency Distribution</vt:lpstr>
      <vt:lpstr>Rating Distribution </vt:lpstr>
      <vt:lpstr>Relationship Between Attributes</vt:lpstr>
      <vt:lpstr>Relationship Between Attributes</vt:lpstr>
      <vt:lpstr>Top Trending Apps Insights</vt:lpstr>
      <vt:lpstr>User Sentiment Analysis</vt:lpstr>
      <vt:lpstr>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the Android App Market</dc:title>
  <cp:lastModifiedBy>Balaji Chandrasekaran</cp:lastModifiedBy>
  <cp:revision>1</cp:revision>
  <dcterms:modified xsi:type="dcterms:W3CDTF">2018-12-08T16:03:30Z</dcterms:modified>
</cp:coreProperties>
</file>